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1" r:id="rId14"/>
    <p:sldId id="277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01:34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18802 10864,'50'0,"-25"0,0 0,24 0,1 0,-25-24,-1 24,1 0,0 0,-25-25,50 25,-1 0,-24 0,0 0,-25-25,25 25,-1 0,1 0,0 0,0 0,24 0,1 0,0-25,-26 25,1 0</inkml:trace>
  <inkml:trace contextRef="#ctx0" brushRef="#br0" timeOffset="2090.4424">17909 1736,'25'0,"0"0,0 0,0 0,-1 0,51 0,-26 0,-24 0,0 0,0 0,24 0,-24 0,0 0</inkml:trace>
  <inkml:trace contextRef="#ctx0" brushRef="#br0" timeOffset="4570.6536">18877 8731,'0'-25,"0"1,0-1,0 0,-25 0,25 0,0 1,0-26,0 25,-25 0,25 1,0-26,0 100,0 24,0-24,0-1,0-24,0 0,0 0,25-1,-25 1,0 0,0 0,0 0,25-25,-25 49,0-24,0 0,0 0,0-1,0 1,0 0,0 0,0 0</inkml:trace>
  <inkml:trace contextRef="#ctx0" brushRef="#br0" timeOffset="10985.1001">21357 8359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4:51:40.4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9600 7045,'0'-25,"0"0,0 0,0-49,0-1,0-74,0-123,0 48,0 26,0 49,0 25,0-25,0 0,0 50,0 25,-25-1,25 51,0-1,0 0</inkml:trace>
  <inkml:trace contextRef="#ctx0" brushRef="#br0" timeOffset="1493.2105">9426 5507,'0'24,"0"-48,0-1,0 0,0-25,25 50,0-24,-25-26,0 25,25 0,-1-24,-24 24,0 0,0 0,25-24,0 49,0 25,24 74,51 25,-26-25,-74-49,74-26,-74 1</inkml:trace>
  <inkml:trace contextRef="#ctx0" brushRef="#br0" timeOffset="3806.098">9401 3870,'-49'-25,"49"0,-50 0,25-24,0 49,1-25,-1 0,0 25,0-25,0 25,1-25,-26 0,25 25,-49 0,24 0,25-24,-24-1,24 25,0 0,0 0,1 0,-1 0,0 0,-25 0,26 0,-1 0,-25 0,25 0,-24 0,-1 25,1-1,-26 26,50-50,-24 25,24 0,-25 0,50-1,-49 1,49 25,0-25,0-1,-25 1,25 25,0 24,-25-24,25-1,0 1,0 0,0 24,0-24,74 24,-49-24,0-26,50 26,-51-25,51 24,-26-49,-24 25,0-25,25 25,-26 0,1-25,50 0,-26 25,-24-1,25-24,-26 0,1 0,25 0,-1 0,-24 0,0 0,25 0,-26-49,26 49,-50-25,25 25,0-50,-1 26,-24-26,25 25,0-24,-25-1,25 25,0 0,-25-49,24 24,-24 26,0-51,25 1,-25-1,0 51,0-26,0 25,0 0,0 1,0-1,0 0,0-25,0 26,-49 24,24 0,-25-25,25 25,1 0</inkml:trace>
  <inkml:trace contextRef="#ctx0" brushRef="#br0" timeOffset="11897.1033">9178 4118,'50'-25,"99"25,99-75,-25 26,-124 24,-74 25,0-25</inkml:trace>
  <inkml:trace contextRef="#ctx0" brushRef="#br0" timeOffset="12966.9952">9749 3820,'74'0,"100"50,-50-26,49 26,-148-25,0 0,-25-1,0 1,-50 0,25 0,-24 24,-1 1,1-25,24 24,0-24,0-25,0 25</inkml:trace>
  <inkml:trace contextRef="#ctx0" brushRef="#br0" timeOffset="26370.9075">8806 3721,'25'0,"-25"-25,25 25,-25-25,24 25,26-25,-50 0,50-24,24-100,0 50,-49 49,-25 25,0 1,25 24,-50 0</inkml:trace>
  <inkml:trace contextRef="#ctx0" brushRef="#br0" timeOffset="29968.5699">15280 6028,'0'24,"0"100,0 149,0-74,0-26,0-98,0-26,0-24,0 0,0 0,0 0</inkml:trace>
  <inkml:trace contextRef="#ctx0" brushRef="#br0" timeOffset="31682.8376">15280 6052,'-25'0,"-24"0,-1 50,-24 49,24 0,25-24,0-26,25-24,0-50,0 1,25-26,0 25,25-24,-26-1,1 0,-25 26,0-1,25 25,-25-25,25 25,24-25,-24 25,0 0,0 25,-25 49,49-24,-24-25,-25 0,25-25,-25 24</inkml:trace>
  <inkml:trace contextRef="#ctx0" brushRef="#br0" timeOffset="36084.3158">16868 1935,'0'25,"0"24,0 26,0 49,0 49,0-24,0-75,0-24,0-25,0 0,0 0</inkml:trace>
  <inkml:trace contextRef="#ctx0" brushRef="#br0" timeOffset="36980.1126">16669 1811,'-25'49,"0"51,1-76,24 1,-25 25,0-25,25-1,25 1,74-25,50 0,-50 25,-24 0,-26 0,-24-25,0 0,24 0,-24 0</inkml:trace>
  <inkml:trace contextRef="#ctx0" brushRef="#br0" timeOffset="38435.8203">17091 1761,'-25'-25,"-25"1,26 24,-51-25,1 0,-1 25,1-25,24 25,-24 0,49 0,0 0,0 0,1 0,-26 0,25 25,0 0,1 49,-1 1,-25 24,25-50,25 1,-24-25,24 49,0-24,0-25,0 49,0 25,0-24,0 24,0 0,24-24,1-1,50 25,-1-24,0-26,50 75,1-74,-1-25,-25-25,0 0,-25 0,50 0,-49-50,24 0,-49 50,-1-24,-24-1,0 25,0-25,24 0,-24-24,0 24,0 0,-25 0,0 0,0-49,0-75,-25-25,-74-74,-1 0,1 50,50 99,-26 74,26-25,-51 25,26-24,0 49,24-50,25 50,0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28:04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7318 13196,'25'0,"-1"0,76 0,24 0,49 0,26-25,-125 0,0 25,1 0,-25 0,-26 0</inkml:trace>
  <inkml:trace contextRef="#ctx0" brushRef="#br0" timeOffset="1084.6969">7938 12898,'49'0,"75"25,25 25,-99-25,49-1,-24 1,-51-25,-24 25,0 0,-49 24,-1-24,-49 99,-25-49,74 49,-24-75,74 1,-50-25,50 0</inkml:trace>
  <inkml:trace contextRef="#ctx0" brushRef="#br0" timeOffset="7266.9872">9128 12898,'25'0,"0"0,-25-24,50 24,-1-25,1 25,-25 0,0 0,-25 25,0-1,0 1,-25 0,25 0,-50 24,25-24,0 0,25 0,-24 0,48-25,26 0,0 0,49-25,-49 25,-1 0,1 0,-25 0,-1 0,-24 25,-24 49,-26-24,0-1,1 1,-26-25,1 0,49-1,0-24,-24 0,24 0,0 0,0 0,0 0</inkml:trace>
  <inkml:trace contextRef="#ctx0" brushRef="#br0" timeOffset="10683.5398">9873 12898,'0'0,"0"-24,24 24,1 0,0 0,0 0,0-25,-1 25,26 0,-25 0,0 0,-1 0,1 0,0 25,-25-1,0 1,0 0,0 0,-25-25,0 0,1 0,73 0,-24 0,49 0,-24 0,-25 0,25 0,-26 0,1 0,-25 25,0-1,-25 26,1-25,-26 49,0-49,-24 0,24 0,1 0,-26-25,50 24,-24-24,-1 0,25 0</inkml:trace>
  <inkml:trace contextRef="#ctx0" brushRef="#br0" timeOffset="11705.7473">9674 12874,'0'24,"0"51,0-1,0 1,25-1,0-24,-25-1,25-24,-25 0,0 0</inkml:trace>
  <inkml:trace contextRef="#ctx0" brushRef="#br0" timeOffset="13614.2384">10989 12725,'-25'0,"0"0,-49 0,-1 25,51-1,-26 26,0 0,26-1,-26-24,50 0,0 24,-25-24,25 0,-25 25,25-26,0 1,0 0,0 0,25-25,0 0,25 0,-26 0,26 0,-25 0,0 0,-1 0,-24-25,0 0,0 0,25 25,-25-24,0-1,0 0,-25 25,1-25,-26 0,25 25,0 0,1 0</inkml:trace>
  <inkml:trace contextRef="#ctx0" brushRef="#br0" timeOffset="14576.2488">11237 12948,'-25'-25,"25"0,-25 1,50 24,49 49,-49-24,25 25,0 24,-26-74,1 50,0-50,0 0</inkml:trace>
  <inkml:trace contextRef="#ctx0" brushRef="#br0" timeOffset="15372.4083">11435 12973,'-24'0,"-1"25,0 24,-25 50,25-24,1-25,-1-1,0-24,25 25,-25-26,0 1</inkml:trace>
  <inkml:trace contextRef="#ctx0" brushRef="#br0" timeOffset="16194.5895">11758 12874,'0'49,"0"1,0-25,0 24,0 1,0-25,0-1</inkml:trace>
  <inkml:trace contextRef="#ctx0" brushRef="#br0" timeOffset="17377.8792">20142 14238,'25'0,"-1"0,26-25,49 0,-24 0,-26 1,26-1,-51 25,1 0,0 0</inkml:trace>
  <inkml:trace contextRef="#ctx0" brushRef="#br0" timeOffset="18525.1445">20464 14064,'0'-25,"50"25,-1 0,-24 0,25 0,-1 0,-24 0,-25 25,0 0,0 0,-49 0,24 24,0 1,0-25,25-1,0 1,-25-25</inkml:trace>
  <inkml:trace contextRef="#ctx0" brushRef="#br0" timeOffset="20433.4288">21184 13643,'0'-25,"49"0,1 0,-25 25,24 0,-24 0,0 0,-25 25,0 0,0 0,0-1,0 1,49-25,-24 0,0 0,0 0,-25 25,-25 25,-25-1,26-24,-26 25,25-50,0 49,1-49</inkml:trace>
  <inkml:trace contextRef="#ctx0" brushRef="#br0" timeOffset="21021.5311">21556 13692,'0'-25,"0"-24,0-1,0 25,0 1,0-26,24 25</inkml:trace>
  <inkml:trace contextRef="#ctx0" brushRef="#br0" timeOffset="21369.3811">21580 13444,'0'50,"25"49,-25 0,25 0,25 1,-50-51,0-24</inkml:trace>
  <inkml:trace contextRef="#ctx0" brushRef="#br0" timeOffset="23016.5246">21680 13494,'24'0,"1"0,0 0,0 0,-25 25,0-1,0 1,0 0,0 0,0 24,0-24,0 0,25-25,24 0,-24 0,0 0,0 0,-25 25,0 0,0-1,-25-24,25 25,-25-25,0 0,0 0</inkml:trace>
  <inkml:trace contextRef="#ctx0" brushRef="#br0" timeOffset="24273.3891">22250 13345,'-25'0,"1"0,-1 25,-25 24,25-24,1 0,24 0,0 0,0-1,0 1,0 0,0 0,24-25,1 25,25-25,-25 0,-1 0,1 0,0 0,0 0,-25-25,0 0,0 0,-25 25,-25 0,1 0,24 0,0 0,0 0</inkml:trace>
  <inkml:trace contextRef="#ctx0" brushRef="#br0" timeOffset="25122.3242">22374 13494,'50'0,"-25"0,24 0,-24 0,0 25,0-25,-1 0,-24 24,25-24</inkml:trace>
  <inkml:trace contextRef="#ctx0" brushRef="#br0" timeOffset="26143.6324">22573 13419,'-25'0,"25"50,0 24,0 50,-25 0,0-74,25 0,0-26,0 1</inkml:trace>
  <inkml:trace contextRef="#ctx0" brushRef="#br0" timeOffset="27714.7672">23366 13196,'-24'0,"-1"0,0 25,-25 25,1 49,-50 25,49-25,25 0,-25-74,50 0,-24 24,48-49,1 0,0 0,25 0,-1 0,-24 0,0 0,-25-24,0-1,0 0,0 0,0 0,25 1,-25-1,0 0,0 0,0 0,0 1,-25-1</inkml:trace>
  <inkml:trace contextRef="#ctx0" brushRef="#br0" timeOffset="28773.42">23838 13221,'0'25,"0"24,0 51,0 48,0-24,0 25,0-99,0-25,0-1,0 1,0 0</inkml:trace>
  <inkml:trace contextRef="#ctx0" brushRef="#br0" timeOffset="29722.478">23689 13072,'-50'74,"25"51,-24-26,24 50,-25-125,50 26,50-50,0 0,49 0,-25 0,-24 0,-1 0,-24 25,0-25,0 0</inkml:trace>
  <inkml:trace contextRef="#ctx0" brushRef="#br0" timeOffset="30969.2682">22672 13990,'-25'0,"25"49,-50 1,26-25,-26 49,0-49,50 0,-24-25,24 25,-25-25</inkml:trace>
  <inkml:trace contextRef="#ctx0" brushRef="#br0" timeOffset="33413.2152">22399 14089,'0'25,"0"0,0-1,0 1,0 0,0 0,0 0,0-1,25 1,-25 0,25 0</inkml:trace>
  <inkml:trace contextRef="#ctx0" brushRef="#br0" timeOffset="35071.8675">22548 14213,'0'25,"0"0,-50-25,50 24,-25-24,1 0,24-24,0-1,24 25,1 0,0 0,0 0,0 0,-1 0,1 0,0 0,0 0,-25 25,0-1,-25-24,0 0,-24 0,24 0,25-24,0-1,0-25,0 25</inkml:trace>
  <inkml:trace contextRef="#ctx0" brushRef="#br0" timeOffset="49263.1095">21060 13395,'24'0,"26"-25,124 25,-26-25,76-25,-125 50,50-24,-50 24,0-25,50 0,-75 0,26 0,-26 0,0 25,-24-24,24 24,26-50,-26 50,25-25,-49 25,24 0,1-25,-1 1,1 24,-1 0,0-25,-24 25,24 0,1 0,-1 0,1 0,-26 0,1 0,-1 0,-24 0,0 0,50 0,-51 0,-24 25,25-25,-25 24,25-24,0 0,-25 25,25 0,-25 0,0 0,0-1,0 26,0 25,0-1,0 0,0 1,0-26,0-24,0 25,-25-25,25-1,0 26,-25-25,25 24,-25 1,0 0,1-26,24 1,-25 25,0-50,-25 49,25-24,-24-25,-26 25,26 0,-50 0,24-25,-49 0,-25 0,75 0,-25 24,24-24,1 0,-1 0,-24 0,0 25,0-25,24 0,1 0,49 0,-24 0,-26 0,1 0,-1 0,26 0,24 0,-25 0,26 25,-1-25,0 0,-25 0,25 0,1 0,-26 25,0-25,-24 25,24-1,1-24,-1 25,1-25,-26 25,50-25,1 0,-1 25,0-25,25 25,-25-25,0 0,1 0,-26 0,25 0,0 0,25-50,0 25,0 0,0-24,0-26,0 1,0 0,25-1,-25 50,0-24,0 24,0-49,0 49,0-25,0 25,0-24,0 24,0 0,0 0,-25 25,1 0,24-24,0-1,49 25,-24-25,0 25,0-25,-1 25</inkml:trace>
  <inkml:trace contextRef="#ctx0" brushRef="#br0" timeOffset="55968.6612">21903 14213,'0'25,"-25"-25,0 25,0-25,25 49,-49-49,-26 75,-73 24,24 0,24-49,1 24,25 1,-25-26,74 1,-50-25,26 24,-26-24,26 25,24-26,-25 1,25-25,1 25,-1 0,0-25,0 0,25 25,-25-25</inkml:trace>
  <inkml:trace contextRef="#ctx0" brushRef="#br0" timeOffset="57040.7173">20563 14833,'0'25,"0"0,0 24,0-24,0 25,0-1,-24 1,24-25,-25 0,25-1,0 1,0 0,-25-25,50 0,24 0,26 0,-1-25,75 0,0 1,-75-1,26 25,-51 0,-24 0</inkml:trace>
  <inkml:trace contextRef="#ctx0" brushRef="#br0" timeOffset="59770.8657">21977 15106,'-25'0,"1"0,-1 0,-25 0,25 0,-24 0,24 0,0 0,-49 0,24 25,1 0,24-1,0 1,0 25,0-1,1 26,24-25,-25-1,25 1,0-1,0-24,0 25,0-25,0-1,25 26,-1-50,26 50,0-50,-26 0,1 24,25-24,-1 0,-24 0,0 0,0 0,0 0,-1-24,-24-1,25 25,-25-25,0 0,0 0,0 1,0-1,-49 25,-1-25,25 0,-74-24,74 24,-24 0,-1 0,0 0,26 25,-1 0,0-24,0 24,0 0</inkml:trace>
  <inkml:trace contextRef="#ctx0" brushRef="#br0" timeOffset="60759.078">22523 15180,'0'25,"0"25,0 24,0 26,0-1,0 0,0-25,0-49,0 0,0 0,0-50</inkml:trace>
  <inkml:trace contextRef="#ctx0" brushRef="#br0" timeOffset="61853.9213">22349 15180,'-24'0,"24"50,-25 24,-25 26,1 49,24-100,0 1,75-50,-1 0,26 0,-26 0,1-25,-1 25,-24 0,0 0</inkml:trace>
  <inkml:trace contextRef="#ctx0" brushRef="#br0" timeOffset="62700.7453">22945 15329,'0'25,"49"0,-24 49,50-49,-51 0,1 0,-25 0,25-25,-25 24,25-24</inkml:trace>
  <inkml:trace contextRef="#ctx0" brushRef="#br0" timeOffset="63626.0083">23218 15230,'0'50,"-50"-1,50 1,-50 0,26-26,24 1,-25 0,0 0,0-25</inkml:trace>
  <inkml:trace contextRef="#ctx0" brushRef="#br0" timeOffset="64571.974">23664 15106,'0'25,"0"24,0 51,0-1,0-25,0 26,0-76,0 1,0 0,0 0</inkml:trace>
  <inkml:trace contextRef="#ctx0" brushRef="#br0" timeOffset="65909.7258">23986 15056,'-24'25,"-1"-25,25 50,0-25,0 24,0 1,0-25,0-1,0 26,0-25,0 0,0 24,0-24,49 0,-24 25,0-50,0 0,-25 24,25-24,0 0,24 0,-24 0,-25-24,0-26,25 0,-25-24,0-1,0 26,0 24,0-25,0 1,0-1,0 1,0-1,-25 25,0-24,0 49,1-25,-1 0,0 0,25 50,-25-25,25 25,-25 0</inkml:trace>
  <inkml:trace contextRef="#ctx0" brushRef="#br0" timeOffset="67788.1615">23986 14932,'0'25,"0"0,0 0,0 0,0-1,0 26,0-25,0 0,0-1</inkml:trace>
  <inkml:trace contextRef="#ctx0" brushRef="#br0" timeOffset="80741.8685">22597 13469,'0'-25,"0"0,0 1,0-1,0-25,25 25,0 1,-25-51,25 50,0-24,-25 24,0-25,24 25,-24 1,25-1,0 25,0 0,0 0,-1 0,51 0,-26 0,-24 0,-25 25</inkml:trace>
  <inkml:trace contextRef="#ctx0" brushRef="#br0" timeOffset="82748.4699">22821 12650,'49'25,"1"0,24 25,1-1,-26 1,-24-50,0 49,0-49,0 25,-25 0,0 0,-25-25,-25 25,1-1,-1 1,25 0,0-25,25 25,-25-25,1 0,24 25</inkml:trace>
  <inkml:trace contextRef="#ctx0" brushRef="#br0" timeOffset="84854.183">22597 15230,'25'0,"25"0,-1 0,26 0,-50 0,-1 0,1 0</inkml:trace>
  <inkml:trace contextRef="#ctx0" brushRef="#br0" timeOffset="85903.1517">22821 15230,'0'25,"0"0,-25-25,0 24,50-24,49 0,25-49,1 49,-26-25,-24 0,-25 25,-1 0,1 0,0 0,0 0,0 0,-1-25,1 25,-25-24</inkml:trace>
  <inkml:trace contextRef="#ctx0" brushRef="#br0" timeOffset="87198.3508">23044 15081,'50'0,"-26"0,26 0,-25 0,99 25,-99-25,-1 25,1-25,0 0,-25 25,0 24,-25-49,0 50,1-1,-1-24,25 25,-50-25,50 0,-25-25,25 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4:40:37.8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9699 14858,'0'-25,"50"25,49-49,0 24,75-25,-1 1,26 24,-100 0,25 25,-25 0,-24 0,49-25,49 0,150 1,-75-1,49-25,-73 50,-51-49,26 24,-26-25,51 0,-125 50,50-74,-50 49,25-24,-25-1,25 25,75 0,98-24,-123 24,0 0,49 25,-25-25,-99 1,1-1,-76 25,26 0,-25-25,74-25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4:40:38.9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9451 16024,'74'-25,"50"-49,-74 49,-25 0,24 0,-49 0,25 25,0 0,74-49,397-50,1365-373,-869 249,-397 99,-372 50,1 24,-26 0,100 1,123-26,-123 51,74-26,-173 50,-100 0,-25 0,-24 0,-25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4:40:40.1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10468 16644,'0'-25,"0"0,0 1,25-1,24 25,100-50,50 1,123-51,100-24,49 25,-173 25,-75 49,124-25,-74 1,-25-26,0-24,-173 74,173 0,-199-24,26 49,-51-25,1 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4:31:41.5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16446 3001,'0'25,"0"25,0 74,25 49,24-49,-24-49,-25-1,0-49,0-99,0-26,0-24,25-24,24 73,-24 26,-25 24,0 0,25 25,0 0,0 0,0 0,-1 25,1 24,-25-24,25 25,-25-25,0-1,0 1,0 0,0 0,0-50,0-25,50-24,24-75,-49 25,0 99,-1 1,1 24,0 0,0 24,0 1,-25 25,0-1,0 26,0 49,0 49,0-49,0-49,0-50,0-1</inkml:trace>
  <inkml:trace contextRef="#ctx0" brushRef="#br0" timeOffset="1485.0411">17587 2927,'-25'0,"0"0,0 25,1 74,-1 0,0-49,25 24,0-49,0 25,0-26,0 26,25-50,0 25,-1-25,1 0,-25-25,0-25,0-49,25-25,-25 25,0 49,0 26,0-1,0 0,0 50,0 0,0 24,25 1,24 49,-24-25,25-24,-50-25,25-25,-25 25</inkml:trace>
  <inkml:trace contextRef="#ctx0" brushRef="#br0" timeOffset="2358.8729">17835 2803,'0'25,"0"0,0-1,25 1,49 50,100-26,-50-24,-50-25,1 25,-51 0,26-1,-50 1,0 0,0 49,0-24,0 0,-25-26,0 26,1-50,-1 0</inkml:trace>
  <inkml:trace contextRef="#ctx0" brushRef="#br0" timeOffset="3318.5047">17984 2828,'0'49,"0"51,0 98,0-49,0-75,0-24,0-1,0 1,0-25</inkml:trace>
  <inkml:trace contextRef="#ctx0" brushRef="#br0" timeOffset="4229.9401">18306 2480,'0'25,"25"74,0-24,0-25,24 74,1 0,-1-25,-49-25,50 25,-25-49,0-25,-25 0</inkml:trace>
  <inkml:trace contextRef="#ctx0" brushRef="#br0" timeOffset="5203.0139">18629 2778,'0'75,"-25"24,-25 25,25-75,25-24,25-25,25 0,74 50,-25-25,-24 24,-1-24,-49-25,-25 25</inkml:trace>
  <inkml:trace contextRef="#ctx0" brushRef="#br0" timeOffset="6364.9113">19150 2753,'-25'0,"0"0,-25 50,50 24,-24-49,-1 25,25-1,0-24,0 0,0 0,49-25,1 0,0 0,-26 0,1 0,0 0,0 0,0 25,-25 24,0 1,0-1,0-24,0 0,0 0,-25-25</inkml:trace>
  <inkml:trace contextRef="#ctx0" brushRef="#br0" timeOffset="7088.0791">19199 3101,'-49'74,"-1"100,25-75,0 25,25-99</inkml:trace>
  <inkml:trace contextRef="#ctx0" brushRef="#br0" timeOffset="8396.0024">19150 2877,'0'100,"0"73,0-24,0-25,0-74,0-26</inkml:trace>
  <inkml:trace contextRef="#ctx0" brushRef="#br0" timeOffset="9197.5087">19571 2729,'-25'24,"25"1,0 0,0 0,0 0,0-1,25 1,0 25,0-1,-25 26,25-50</inkml:trace>
  <inkml:trace contextRef="#ctx0" brushRef="#br0" timeOffset="10117.5222">19472 2406</inkml:trace>
  <inkml:trace contextRef="#ctx0" brushRef="#br0" timeOffset="11627.5011">19869 2803,'50'0,"-1"0,26 0,-26 0,-24 0,0 0,-50 25,-99 74,50-25,49-24,-25 0,75-50,25 0,-26 0,26 0,-25 0,0 0,-1 0</inkml:trace>
  <inkml:trace contextRef="#ctx0" brushRef="#br0" timeOffset="12925.8545">20415 2902,'24'0,"1"0,50 0,-51 0,1-25,0 25,-25-24,0-1,0 0,0 0,0 0,-50 1,26 24,-1 0,0 0,0 0,0 0,25 24,0 1,0 74,0-24,0-50,0-1,50-24,0 25,24-25,-24 25,-1-25,-24 0,0 0</inkml:trace>
  <inkml:trace contextRef="#ctx0" brushRef="#br0" timeOffset="13973.7906">18058 4118,'0'24,"0"26,0 24,0 1,50-1,-1-24,-24-1,50 1,-26-25,-24 0,0-25,0 0,-25 24,0 26,-25 0,-50 24,1-49,0 0,24-25,-24 0,49 0,-25 0</inkml:trace>
  <inkml:trace contextRef="#ctx0" brushRef="#br0" timeOffset="14821.1022">18108 4093,'0'49,"-50"175,-24 48,-25-23,49-125,50-50,0-49,0 0</inkml:trace>
  <inkml:trace contextRef="#ctx0" brushRef="#br0" timeOffset="15744.2519">18381 3944,'24'50,"26"-26,-50 51,25-1,24 25,-49-24,25-50,25 74,-25-25,-25-24,0-1,0-24,0 0</inkml:trace>
  <inkml:trace contextRef="#ctx0" brushRef="#br0" timeOffset="17253.2592">18455 4341,'50'0,"49"0,99 0,-24 0,-75 0,-74 0,25 0,-50 25,0-1,0 1,24 25,1 24,0-24,-25-25,0-75,0 0,0-24,0 24,0 26,25-26,0 50,-25-25</inkml:trace>
  <inkml:trace contextRef="#ctx0" brushRef="#br0" timeOffset="17989.8043">19398 4291,'0'50,"0"24,24 125,1-51,0-98,-25 0,0-25</inkml:trace>
  <inkml:trace contextRef="#ctx0" brushRef="#br0" timeOffset="18874.7976">19323 4192,'0'-25,"0"0</inkml:trace>
  <inkml:trace contextRef="#ctx0" brushRef="#br0" timeOffset="20297.5239">19770 4490,'-25'49,"25"26,-25-26,25-24,0 25,0-26,25-24,-25-24,25-1,-1-25,1-24,0-100,0 50,-25 25,25 49,-25 1,0 24,0 0,0 0,0-24,0-1,-50-74,0-50,1 50,24 75,0 24,25 0,0 50,0 49,0 50,50 1,24-26,-49 0,50-25,-51-49,26 124,0 0,-26-75,26 1,-50-26,0-24,0 0,0 0</inkml:trace>
  <inkml:trace contextRef="#ctx0" brushRef="#br0" timeOffset="31806.8191">21134 2902,'25'0,"24"-25,26 25,-1 0,-24-24,-25 24,-25-25,24 25,1 0,-25-25,25 25</inkml:trace>
  <inkml:trace contextRef="#ctx0" brushRef="#br0" timeOffset="33002.3676">21308 2753,'24'0,"51"0,24 0,-25 0,-24 0,-50 25,-25-25,25 50,-49 24,-1 1,0 24,1-50,24-24,25 0,-25-25</inkml:trace>
  <inkml:trace contextRef="#ctx0" brushRef="#br0" timeOffset="34199.5013">22573 2133,'0'-49,"0"24,0 0,-25 25,0 0,0 0,0 0,1 50,-1-1,0 26,25-26,0 1,0 49,0-25,0 1,0-50,0 24,25 1,0-25,-25 0,0-1,0 1</inkml:trace>
  <inkml:trace contextRef="#ctx0" brushRef="#br0" timeOffset="35087.6103">22225 2456,'0'-25,"25"25,0 0,25 0,-26 0,1 0,0 0,0 0</inkml:trace>
  <inkml:trace contextRef="#ctx0" brushRef="#br0" timeOffset="35909.6172">22771 2332,'0'74,"0"25,0-24,0-51,0 1,0 0</inkml:trace>
  <inkml:trace contextRef="#ctx0" brushRef="#br0" timeOffset="36694.1354">22771 2208</inkml:trace>
  <inkml:trace contextRef="#ctx0" brushRef="#br0" timeOffset="37394.0622">22895 1885,'25'25,"-25"25,49 49,1 25,0 49,-25-73,-1-1,-24-50,0-24</inkml:trace>
  <inkml:trace contextRef="#ctx0" brushRef="#br0" timeOffset="38314.4913">23342 1587,'0'25,"0"75,74 148,-24-75,-1-24,-49-75,25-49,-25 0</inkml:trace>
  <inkml:trace contextRef="#ctx0" brushRef="#br0" timeOffset="40570.7173">23317 2232,'25'0,"49"0,25 0,75 0,-149 0,-1 0,1 0,-25-24,0-1,0 0,0 50,0 0,25-25,25 0,-1 0,-24 0,0 0,-50 0,0 0,0 0,1 0,-1 0,0 0,25 24,0 1,0 0,25 0,0-25,-25 25,24-1,1-24,25 0,-25 0,-1 0,1 0,0 0</inkml:trace>
  <inkml:trace contextRef="#ctx0" brushRef="#br0" timeOffset="42044.5853">24036 2108,'0'25,"75"74,73 25,-24 0,-99-74,0 0,-25-26,-25-73,0 24,25 0,0-24,-24 49,24-25,0 0,0 0,0-24,0 24,0-25,0 25,0 1,0-1,0 0,24 0</inkml:trace>
  <inkml:trace contextRef="#ctx0" brushRef="#br0" timeOffset="49253.3868">19894 5407,'0'-24,"0"-1,99-25,99-24,26 49,-100-25,-50 26,-49 24,0 0,-25-25,24 25,-24-25</inkml:trace>
  <inkml:trace contextRef="#ctx0" brushRef="#br0" timeOffset="50203.99">19993 4862,'25'0,"49"0,25 0,100 49,-1 51,-123-51,24-24,-74-25,-25 25,24-25,1 0,-25 49,-74 26,49 74,-49 24,24-74,25-49,0 0,25-26,-24-24</inkml:trace>
  <inkml:trace contextRef="#ctx0" brushRef="#br0" timeOffset="64458.0235">5234 2654,'99'0,"298"0,347 0,-421 0,-174 0,-125 0</inkml:trace>
  <inkml:trace contextRef="#ctx0" brushRef="#br0" timeOffset="66080.2524">6524 2456,'25'0,"0"0,24 0,26 49,-26-24,1 25,-25-50,-1 24,1-24,0 0,-25 25,0 0,0 0,-25 25,-24-26,-1 76,25-51,0-24,25 0,-24-25</inkml:trace>
  <inkml:trace contextRef="#ctx0" brushRef="#br0" timeOffset="68214.3924">7814 2580,'0'-25,"0"99,0 75,0-50,0-49,0-25,0 0,0-50,0-25,0 1,0-26,0-24,25-75,24 75,-24 99,-25-25,25 25,-25 25,0 25,0-1,0 1,0-1,0-24,0 0,25-25,-25-25,24 25,1 0,0 0,-25 75,25-1,-25 1,0-51,0 1,0 0</inkml:trace>
  <inkml:trace contextRef="#ctx0" brushRef="#br0" timeOffset="69572.2006">6896 3845,'25'-25,"24"25,-24 0,50 0,-26 0,-24 0,50 0,-1 0,-24 0,-1 0,-24 0</inkml:trace>
  <inkml:trace contextRef="#ctx0" brushRef="#br0" timeOffset="70421.2447">7169 3770,'50'0,"24"0,50 0,-50 0,-24 25,-25-25,-25 25,0 0,0 24,-25 1,-25 24,26-24,-26-25,25 0,0-1,25 1</inkml:trace>
  <inkml:trace contextRef="#ctx0" brushRef="#br0" timeOffset="84046.1843">11956 7665,'0'-25,"0"-50,0 1,0 24,25 1,0 24,24 25,1-25,-25 25,0 0,-1 0,-24 75,0 24,0 0,0 0,0-49,0-1,0-24,0 0,-24-25,-1 0,50 0,123 0,51-74,-174 49,24 0</inkml:trace>
  <inkml:trace contextRef="#ctx0" brushRef="#br0" timeOffset="84782.6775">12378 7367,'25'0,"49"0,50 0,-25 50,-24-26,-26 1,-24 0</inkml:trace>
  <inkml:trace contextRef="#ctx0" brushRef="#br0" timeOffset="85832.0311">12700 7144,'0'25,"0"49,0 0,-24 50,24 25,-75 50,75-125,0-24,-25-26,1-24</inkml:trace>
  <inkml:trace contextRef="#ctx0" brushRef="#br0" timeOffset="87152.1791">12924 7218,'0'-25,"0"1,0-1,0-25,0 1,0-26,0 26,24 24,1 25,25 0,-25 0,-1 49,26-49,-25 50,0-25,-1 24,-24 1,0 0,0 49,0 74,-49-98,24-26,-25 1,26-50,98 0,75-25,24 0,-98 1,-50 24,0 0</inkml:trace>
  <inkml:trace contextRef="#ctx0" brushRef="#br0" timeOffset="95957.2179">2530 6747,'25'0,"25"0,24 0,-24 0,-25 0,24 0,1 0,24 0,-49 0,25 0,24 0,-24 0,-1 0,26 0,-26 0,26 0,-1 0,1-25,-1 25,-24 0,-1 0,-24 0,25-25,24 25,0 0,26 0,-51 0,26 0,-26 0,1 0,-25 0,24 0,26 0,-50 0,49 0,0 0,-49 0,50 0,-1 0,-49 0,49 0,-49 0,0 0,49 0,-24 0,0 0,24 0,0 0,1 0,-50 0,-1 0,1 0,0 0,-50 50,0 24,1 50,-26 25,25 0,0 25,1-50,24-50,0 25,0-49,-25 74,25-75,0 76,-25 48,25-98,0 24,0-50,0 26,0 24,0-49,0-1,0-24,0 0,0 0,0 24,0 50,0-24,0-1,0-24,0-25,0 0,0-1,0 1,0 0,0 0,0 0,0-1,25 1,-25 0,0 25,25-26,-1-24,-24 25,25 0,-25 0,-25-25,1 0,-26 0,25 0,-49 0,49 0,0 0,-25 0,26 0,-26 0,25 0,-24 0,24 0,-25 0,25 0,1 0,-1 0,0 0,0 0,-24 0,24 0,0 0,-49 0,49 0,-25 0,-24 0,24 0,-24 0,-1 0,1 0,-1 0,1 0,0 0,24 0,0 0,-24 0,24 0,-24 0,24 0,-24 0,24 25,1-25,-26 24,26-24,-1 0,1 0,-1 0,25 0,0 0,0 0,1 0,-1 0,0 0,0 0,0 0,1 0,-1 0,-25 25,25-25,1 0,-1 0,0 0,25-25,0 1,0-1,25 25,-25-25,0 0,0 0,0-24,0-26,25 1,-25 0,49 24,-49 0,0 26,0-26,0 0,0 25,0-49,0 24,0 1,0-26,0 51,0-1,0-50,-25 1,1 0,-1-50,25 24,-50 51,25-26,25 26,0 24,0-25,0 1,-24-26,24 1,0 24,-25 1,25-1,-25 25,25-24,0 24,0 0,-25 0,25 0,0-24,0 24,0-49,0 24,0 25,0 0,0-24,0 24,0 0,0 0,0 1,0-1,0 0,0 0,0 0,0 1,0-1,25 25,-25-25,0 0,25 0,-25 0,0 1,25-1,-1 25,1 0,50 0,-1 25,0-25,-49 0</inkml:trace>
  <inkml:trace contextRef="#ctx0" brushRef="#br0" timeOffset="98437.5014">17488 7417,'0'24,"24"76,76 172,24 1,-25-25,-49-24,-1-1,1-25,-50-98,0 73,0 1,0 49,0-49,0-50,0-50,0 1,0-51,0 26,0-25,0 49,0-49,0 25,0 49,0-74,0 24,0-24,0 0,0 0,0-1,49 51</inkml:trace>
  <inkml:trace contextRef="#ctx0" brushRef="#br0" timeOffset="100108.9739">17438 7441,'25'0,"24"0,1 0,173 0,199 0,173 0,-272-24,-75 24,49-25,-73 25,-1 0,75-25,123 25,-247-50,24 26,-24-26,0 0,-75 26,-50-1,1 25,-50 25,0 99,0 148,0-48,0-26,0 50,0 0,0 0,0-25,0-49,0 74,0 75,0-199,0 0,0 149,0-174,0-25,0-49,0 0,0 0,0-1,0 1,25 0</inkml:trace>
  <inkml:trace contextRef="#ctx0" brushRef="#br0" timeOffset="102604.6259">18058 10592,'0'49,"0"26,0 24,0 0,0 25,0-50,0-24,25 0,-25-1,0 1,0 0,0 24,0-24,0-26,0 1,0 25,0-25,0 24,0-24,0 0,0 24,0-24,0 0,0 0,0 0,0 24,0-24,0 0,0 0,0-1,0 1,0 25,25-50,74 0,75 0,49 0,149 0,-25 0,50-75,0 75,-223-49,-75-1,-25 50,50-25,-25 1,100 24,-50-25,0 25,24-25,-98 25,24 0,-50 0,-24 0,0 0,0 0,0 0,-1 0,1 0,25 0,-1 0,26-25,-50 25,24-25,26 25,-50 0,-1 0,-24-24,0-1,0-25,0 1,-24-75,-1-50,0 0,-25 1,1-26,24 50,-25 75,50 0,-25 24,25-24,0 24,-24-49,-1 0,25-1,-25 26,0 49</inkml:trace>
  <inkml:trace contextRef="#ctx0" brushRef="#br1" timeOffset="118103.5511">17860 8434,'25'0,"24"0,26 0,24 0,0 0,50 0,24 0,-49 0,-24 0,-51 0,-24 0,0 0,0 0</inkml:trace>
  <inkml:trace contextRef="#ctx0" brushRef="#br1" timeOffset="119525.5566">17909 7714,'25'0,"74"0,100 0,49 0,-149 0,-74 0,-25 25,25-25,-25 25,0 24,-25-24,0 0,0 49,0-24,1-25,24 25,-25 24,0-24,25-26,0 1,0 0</inkml:trace>
  <inkml:trace contextRef="#ctx0" brushRef="#br1" timeOffset="120448.5729">18356 8012,'25'0,"24"0,50 0,50 0,-50 0,-74 0,0 0,0 0</inkml:trace>
  <inkml:trace contextRef="#ctx0" brushRef="#br1" timeOffset="121559.2266">18976 8409</inkml:trace>
  <inkml:trace contextRef="#ctx0" brushRef="#br1" timeOffset="122930.3755">18926 7466,'0'50,"0"-25,0 24,0 26,0-1,0 50,0-50,0 1,25 24,-25-24,0-26,0-24,0 25,0-26,0 26,25 0,-25-1,0 26,0-26,0-24,0 0</inkml:trace>
  <inkml:trace contextRef="#ctx0" brushRef="#br1" timeOffset="129426.7709">3820 6747,'25'0,"0"0,24 0,26 0,-1 0,1 0,-1 0,50 25,25-25,0 0,24 0,-73 0,73 0,-148 0,99 0,25 0,-99 0,49 0,-25 0,1 0,-26 0,26 0,-51 0,26 0,0 0,-26 0,1 0,25 0,24 0,1 24,-26-24,51 25,-26-25,-49 0,-25 25,0 0,0 25,0 24,0 50,0 99,0 50,-25-99,25-50,0-50,0 25,0 75,0-50,0 74,0-98,0-26,0 25,0-49,0-25,0 24,0 26,0 98,50 51,-1-1,-49-124,0-49,0-26,0 1,-49-25,-26 0,-24 0,-50-25,-49-24,98 24,-98 0,74 0,25 1,-75-26,25 25,75 25,-1-25,1 25,49 0,0 0,-49 0,0-24,-1-1,1 0,-1 25,1 0,49 0,0 0,-24 0,24 0,0 0,0 0,1 0,-1 0,0 0,0 0,0 0,1 0,24-25,0 0,0 1,0-1,0-25,0-24,0-1,0-24,0 0,0-75,0 100,24-25,-24-1,0 26,0 0,0-1,0-24,0 25,0-26,0 1,-24 25,-1-26,25 51,-25-1,25 25,0 1,-25-26,0 50,25-50,0-24,0 24,-25-24,25 24,-24-24,24 49,0 0,0 1,0-1,0 0,0 0,0 0,0 1,0-1,0-25,0-24,0 24,0 0,0 26</inkml:trace>
  <inkml:trace contextRef="#ctx0" brushRef="#br1" timeOffset="133616.5465">19298 7689,'25'0,"25"0,-1 0,1 0,-25 0,0 0,24 0,-74 0,1 0,-1 0,0 0,0 0,0 0,1 0,-1 0,25 25,-25-25,0 0,0 0,25 25,0 0,0 0,0-1,0 51,0-1,0 1,0-50,0 24,25-49,25 0,-50-25,25 1,-1 24,26 0,-25 0,0 0,-1 0,26 0,-25 24,0 1,-25 0,0 0,0 0,0-1,-25-24,25 25,-25-25,25 25,-50 0,1 24,24-49,0 0,25 25,-25-25</inkml:trace>
  <inkml:trace contextRef="#ctx0" brushRef="#br1" timeOffset="138641.7858">20315 7516,'0'25,"0"-1,25 26,0 24,0 26,0 48,-1-48,-24-26,0 1,0-1,0 0,25-24,-25 49,25-49,-25-1,0-24</inkml:trace>
  <inkml:trace contextRef="#ctx0" brushRef="#br1" timeOffset="140336.3801">20787 7541,'0'49,"-25"1,25-25,0-1,0 1,25 0,-1-25,26 50,-25-50,49 24,-49-24,0 0,-25 25,50-25,-26 25,51 0,-75 0,25-1,-25 1,0 0,0 25,0 49,0-25,0-24,0-25,-25-25,0 0,0 0,0 0,1 0,-26 0,0 0,1-25,49 0,-25-24,0 49,25-25,0 0,0 0,0-24,0-1,0 25,0 0,0-24,0 24,25 25,-25-50,0 25,25-24,-25 24,25-49,-25 49,0 0,0 0,0 0,0 1,0-1,0 0,-25 25,0 0</inkml:trace>
  <inkml:trace contextRef="#ctx0" brushRef="#br1" timeOffset="142140.4582">20315 7417,'0'49,"0"150,124 272,-99-173,25-125,-1-49,-24-25,0 75,0-50,0 25,24 0,-49 24,25-73,-25-26,0-49,0 0,25-25,-25 24,0 26,0 74,0 199,0 49,0-75,0-98,0-50,25-25,-25-50,0 0,0-49,24 25,-24-25,0 24,25-49,-25 25,0 49,25-49,0 0,-25 0,0 0,0-1</inkml:trace>
  <inkml:trace contextRef="#ctx0" brushRef="#br1" timeOffset="143400.4432">18703 7367,'0'50,"74"24,-49 0,-25-24,25-50,-25 25</inkml:trace>
  <inkml:trace contextRef="#ctx0" brushRef="#br1" timeOffset="145144.6966">18926 7491,'0'25,"0"0,0-1,0 1,0 50,0 24,0 50,0-50,0 0,0-24,0-26,0 26,0 24,0 0,25 50,0 0,25 24,24 26,-74 74,74-149,-74 0,25 148,25-98,-25-75,24-49,-49-25,0 24,0 51,0 98,0 50,0-99,0 25,0 49,0-74,0-75,0 0,0-24,25-25,0 0,-25 24,0-24,25 25,-25-26,0 26,24 0,-24-1,0-24,0 0,25-25</inkml:trace>
  <inkml:trace contextRef="#ctx0" brushRef="#br1" timeOffset="146505.4313">18926 8285,'25'0</inkml:trace>
  <inkml:trace contextRef="#ctx0" brushRef="#br1" timeOffset="147688.2136">18902 8458,'24'0,"-24"-24,25 24,0 0,0-25,24 25,26 0,-26 0,51-25,-1 0,0 25,25-25,0 25,50 0,-75 0,75 0,-100 0,25 0,0 0,1 0,24 0,24 0,-23 0,-1 0,-50 0,25 0,0 25,-49-25,49 25,-24-25,-1 0,-24 0,-1 0,1 0,-25 0,-1 0,26 0,-25 0,24 0,-24 0,0 0,0 25,25-25,-1 0</inkml:trace>
  <inkml:trace contextRef="#ctx0" brushRef="#br1" timeOffset="148859.3019">17537 9674,'75'0,"24"0,99 0,1 0,-1 0,50 0,-74 0,0 0,24 0,25-25,25 0,124-24,-49 24,-125 25,25-25,26 25,-125 0,-50 0,-24 0,24 0,-24 0,24 0,-24 0,-26 0,1 0,0 0</inkml:trace>
  <inkml:trace contextRef="#ctx0" brushRef="#br1" timeOffset="151454.3183">21308 9599,'24'0,"1"0,25 0,49 0,124 0,25 0,-198 0,0 0</inkml:trace>
  <inkml:trace contextRef="#ctx0" brushRef="#br1" timeOffset="152912.1446">9947 14337,'0'25,"0"25,0 98,50 274,24 149,-24-323,-26-149,-24-50,0-24</inkml:trace>
  <inkml:trace contextRef="#ctx0" brushRef="#br1" timeOffset="154096.6653">9972 14560,'49'50,"100"74,50 50,-75-75,25 0,-100-74,-49 0,25-25</inkml:trace>
  <inkml:trace contextRef="#ctx0" brushRef="#br1" timeOffset="154793.2367">10468 14139,'0'74,"0"100,0 99,0-50,0-74,50-75,-50-49,0 0,24-25</inkml:trace>
  <inkml:trace contextRef="#ctx0" brushRef="#br1" timeOffset="155691.3184">11187 14784,'-25'0,"25"-25,0 0,100 25,123-25,99-74,-173 74,-50 0,-74 25</inkml:trace>
  <inkml:trace contextRef="#ctx0" brushRef="#br1" timeOffset="157086.1068">12601 13618,'-25'0,"-24"0,49 25,0-1,0 1,0 25,0 24,49 75,26 49,49 1,0 24,-75-99,-24-25,0-49,-25 0,0-26,0 1,0 25</inkml:trace>
  <inkml:trace contextRef="#ctx0" brushRef="#br1" timeOffset="157761.2825">12229 14436,'124'-49,"50"-51,24 1,-49 25,-99 49,-26 0,-24 0,25 25</inkml:trace>
  <inkml:trace contextRef="#ctx0" brushRef="#br1" timeOffset="158545.4441">13221 13593,'25'0,"-25"50,74 173,-24 0,-25-99,24 0,-49-99,0 0</inkml:trace>
  <inkml:trace contextRef="#ctx0" brushRef="#br1" timeOffset="159330.5803">13172 14139,'74'-25,"0"0,150-49,-26-1,-148 50,-1 1</inkml:trace>
  <inkml:trace contextRef="#ctx0" brushRef="#br1" timeOffset="160775.54">13817 13568,'0'-25,"0"1,24 24,26-25,-25 25,24-25,1 25,-25 0,24 0,1 0,0 0,-50 25,24-25,-24 25,0-1,0 1,0 50,-99 98,0 1,49-25,26-100,24-24,-25-25,25 25,-25-25,25 25,0-50,25 25,49-25,50 0,50-24,-100 49,25-25,-24 25,-50 0,0 0</inkml:trace>
  <inkml:trace contextRef="#ctx0" brushRef="#br1" timeOffset="161848.6343">14660 13146,'25'25,"24"124,1 25,-25-50,-25-75,25 26,-25-50,0 49,0 25,0-24,0 24,0-25,0-24,0-25,0 24</inkml:trace>
  <inkml:trace contextRef="#ctx0" brushRef="#br1" timeOffset="163032.4772">14586 13295,'0'-24,"24"24,1-25,25 25,74-25,-50 0,-24 0,-25 25,24 0,-24 0,0 0,24 0,26 0,-26 0,26 0,-1 50,-49-25,0 0,-25-1,0 1,0 0,0 0,-50 24,1 1,-26 0,26-26,-51 26,-48 0,98-26,0-24,26 0,-1 0</inkml:trace>
  <inkml:trace contextRef="#ctx0" brushRef="#br1" timeOffset="165525.2698">10319 15900,'25'0,"25"0,24 0,149-50,25-24,298-25,-298 49,273 0,-248-24,-75 49,-24-24,-25 24,99-75,-75 1,100 0,0-25,25 50,-125-1,-49 26,-49 24,-1 0,100 0,-100 25,25-49,-49 49,-25-25,0 25,-25-25</inkml:trace>
  <inkml:trace contextRef="#ctx0" brushRef="#br1" timeOffset="166909.0643">12899 15751,'0'-25,"25"25,-50 0,-50 0,-24 0,50 25,-1 25,0-26,26 51,-76 24,75-49,-24 24,24 0,25-49,25 0,24-25,26 25,-1-25,-24 0,0 0,-1 0,-24 0,0 0,24 0,1 0,-25 0,0 25,-1-1,1 1,-25 25,0 0,25 24,-25 0,0-24,0 0,0-26,0 1,-124 74,25-74,-50 25,75-1,-26-49,51 0,-1 0,25 0,0 0</inkml:trace>
  <inkml:trace contextRef="#ctx0" brushRef="#br1" timeOffset="167971.0926">16446 13891,'0'124,"25"24,24-48,-49-26,25 1,-25-26,25 26,-25 24,25-50,-25-24,24-25</inkml:trace>
  <inkml:trace contextRef="#ctx0" brushRef="#br1" timeOffset="168743.115">16247 14337,'25'-25,"74"0,199-24,-50 24,-223 0,0 25,0-25</inkml:trace>
  <inkml:trace contextRef="#ctx0" brushRef="#br1" timeOffset="169588.016">17488 13618,'0'74,"0"75,0 173,0-49,0-173,0-76,0 1,0 0</inkml:trace>
  <inkml:trace contextRef="#ctx0" brushRef="#br1" timeOffset="173530.757">19819 12626,'0'49,"0"100,0 223,0-25,0-123,0-100,0-100</inkml:trace>
  <inkml:trace contextRef="#ctx0" brushRef="#br1" timeOffset="174541.09">19646 12799,'-25'50,"0"-1,-25 26,1 24,24-74,50-25,24 0,26 0,-1 0,-24 0,-25 25,-1-1,26 1,-25 0</inkml:trace>
  <inkml:trace contextRef="#ctx0" brushRef="#br1" timeOffset="175487.5073">20191 13246,'50'0,"0"0,98 0,-73 0,-26 0,-24 0,0 0,0 0,0-25</inkml:trace>
  <inkml:trace contextRef="#ctx0" brushRef="#br1" timeOffset="178278.9239">20737 13022,'0'-24,"0"-1,50 25,-50-25,24 25,26 0,-25 0,25 0,-26 0,1 0,0 0,0 0,24 0,-49 25,25 24,-25 26,0-1,0-24,0-25,0 0,0-1,-25 1,-24-25,-1 50,1-50,-1 0,-25 25,26-1,-1 1,25-25,1 0,24 25,24-25,26 0,99 50,74-26,-74 1,-75 0,-49-25,0 0,0 0</inkml:trace>
  <inkml:trace contextRef="#ctx0" brushRef="#br1" timeOffset="179113.0159">21779 12824,'0'25,"0"49,0 199,0 223,0-273,0-123,0-76</inkml:trace>
  <inkml:trace contextRef="#ctx0" brushRef="#br1" timeOffset="179937.2073">21481 13519,'0'-25,"0"0,25 25,0 0,124 0,49-25,50 25,-173 0,-1 0,-49 0</inkml:trace>
  <inkml:trace contextRef="#ctx0" brushRef="#br1" timeOffset="181270.3168">22796 13047,'-25'0,"0"25,0 0,1 0,-1 49,0-49,25 0,-25 0,25-1,0 1,0 0,25-25,0 0,-25 25,49-25,-24 0,25 0,-25 0,-1 0,1 0,0 0,25-25,-1-74,1 49,-25 0,-25 1,0 24,0-25,0 26,0-26,0 25,0 0,0 1,-25 24,0 0,0 0,0 0</inkml:trace>
  <inkml:trace contextRef="#ctx0" brushRef="#br1" timeOffset="183214.9869">19844 14188,'75'0,"98"0,398-49,421 49,-695-25,-24 25,-74 0,-125 0,25-25,-24 0,24 0,0 25,-24-24,-1-1,-24 0,-1 25,-49-25</inkml:trace>
  <inkml:trace contextRef="#ctx0" brushRef="#br1" timeOffset="184535.5504">21704 14511,'0'74,"50"50,-25 75,0-100,-1 99,-24-148,0-25</inkml:trace>
  <inkml:trace contextRef="#ctx0" brushRef="#br1" timeOffset="185520.0439">23912 13395,'0'49,"0"75,0 99,0-24,0-75,25-99,-25-1</inkml:trace>
  <inkml:trace contextRef="#ctx0" brushRef="#br1" timeOffset="186280.1266">23738 13891,'25'0,"25"0,74 0,0 0,-74 0,24 0</inkml:trace>
  <inkml:trace contextRef="#ctx0" brushRef="#br1" timeOffset="187028.402">24433 13022,'0'75,"0"123,74 323,-74-198,0-224,0-74,0-1,0 1</inkml:trace>
  <inkml:trace contextRef="#ctx0" brushRef="#br1" timeOffset="189507.181">20886 16892,'74'0,"-24"-25,24 25,1-49,74 24,-100 25,-24-25,0 25,-25 25,0 0,0 24,0 1,0 49,-25 50,25-75,-50-49,50 0,-24-25,-1 0,0 0,25-25,50 25,-1 0,-24 0,49 0,-49 0,0 0,-25 25,0 0,0 24,0 1,0-1,0-24,0 0,0 0,0 25,-25-26,25 26,-49-50,49 25,-25-25,0 25,-25-25,-49 24,25-24,-1 0,-24 0,74 0,1 0</inkml:trace>
  <inkml:trace contextRef="#ctx0" brushRef="#br1" timeOffset="210721.6646">12626 8384,'0'25,"-25"0,0-25,1 49,-26-24,0 25,50-1,-25-49,1 50,-1-1,0-24,-49 50,49-1,0-24,0-26,0 1</inkml:trace>
  <inkml:trace contextRef="#ctx0" brushRef="#br1" timeOffset="212040.8923">11907 8880,'24'0,"1"25,25 49,-1 1,1-50,-25-1,-25 1,-25-25,-49-25,-100-49,0-50,1 0,49 25,24-25,51 24,24 76,25-1,50 50,74 24,0 1,99 24,-25 50,-98-74,48 24,-73 1,74-26,-125-24,26 25,-25-50,-25 25</inkml:trace>
  <inkml:trace contextRef="#ctx0" brushRef="#br1" timeOffset="213051.8262">12229 8310,'-25'24,"-49"76,-50 123,0-25,74-74,-49-49,99-1,-25-74,0 25,1 25,-26-26,50 1,-25-25,0 0,25 25</inkml:trace>
  <inkml:trace contextRef="#ctx0" brushRef="#br1" timeOffset="214035.4809">12800 8558,'24'0,"100"0,-49 74,49 0,0 75,-50-25,-24-49,-50-50,25-1</inkml:trace>
  <inkml:trace contextRef="#ctx0" brushRef="#br1" timeOffset="214783.1653">13444 8806,'-49'49,"24"-24,0-25,0 25,1-25,24 25,-25-25,0 49,-49 26,-50 49,24 0,51-50,-1-49,50 0,-25-25</inkml:trace>
  <inkml:trace contextRef="#ctx0" brushRef="#br1" timeOffset="215705.0129">11510 9723,'25'0,"24"0,125 100,-50 24,25-25,-50 0,-74-49,-1-50,-24 25,0-1,25-24</inkml:trace>
  <inkml:trace contextRef="#ctx0" brushRef="#br1" timeOffset="216615.1401">12155 9624,'-25'0,"-25"25,1 49,-26-24,1 49,49-74,0 25,0-26,1 26,-26 0,25-25,-24 24,24-24,0-25,25 25</inkml:trace>
  <inkml:trace contextRef="#ctx0" brushRef="#br1" timeOffset="217649.6143">12775 9624,'25'0,"24"25,75 49,75 26,-1 73,-74-73,-74-51,-1-24,-49 0,25 0</inkml:trace>
  <inkml:trace contextRef="#ctx0" brushRef="#br1" timeOffset="218733.9427">13519 9649,'-25'0,"0"0,25 25,-49 24,-1 51,-24 73,49-98,0-1,0-74,0 25,1-25,-1 25,25 0,-25-25,25 24</inkml:trace>
  <inkml:trace contextRef="#ctx0" brushRef="#br1" timeOffset="247444.6794">2307 6796,'25'0,"25"0,24 0,50 0,50 0,-1 0,-98 0,-1 0,1 0,-1 0,-24 0,24 0,25 0,-49 0,99 0,49 0,1 0,-1 25,0-25,-98 0,-26 0,0 0,-24 0,24 0,-24 0,0 0,24 25,-49-25,25 0,-26 0,1 0,0 0,0 25,0-25,-25 25,24-25,-24 25,0-1,0 26,0 0,0-1,0 26,0-26,0 26,0 49,0 0,0 49,0-49,0 25,0-50,-24 50,-26 25,0-75,50-49,0-1,-24-24,-1 0,25 24,0-24,0 0,0 0,0 0,0-1,0 1,0 25,0-1,0 1,0 0,0-1,0-24,0 0,0 0,0 0,0-1,0 1,-25 0,-50-25,1 74,-248 26,49 24,74-25,50-50,1-24,48 0,51-25,-50 0,49 0,0 0,1 0,24 0,0 0,-24 0,24 0,-25 0,1 0,24 0,-25 0,-24 0,-1 0,1 0,24 0,25 0,-24 0,24 0,25-25,-25-24,25-1,0-24,-25-1,1-74,24 75,-25-100,0 50,-49 0,74 50,-25-1,-50-49,75 50,-24-50,24 0,0-25,-25 50,25 24,0 1,-50-25,25-50,1 50,24 0,0 24,-25 26,25-26,0 50,-25 1,0-51,0 26,25-1,-24 25,24 0,0 1,0-1,74 25,100 0,49-25,0 25,-173 0,-26 0,1 0,0 0,0-25,0 25</inkml:trace>
  <inkml:trace contextRef="#ctx0" brushRef="#br1" timeOffset="255570.4437">11014 4192,'0'74,"0"174,0 0,0-24,0-100,0-50,24-24,-24-25,25-25</inkml:trace>
  <inkml:trace contextRef="#ctx0" brushRef="#br1" timeOffset="256755.4157">10666 4167,'0'25,"-24"0,-1 24,0 51,0 24,25-75,-25 1,25-25,100-25,48 0,1 0,25 0,-100 0,-24 0,-25 0,-1 0</inkml:trace>
  <inkml:trace contextRef="#ctx0" brushRef="#br1" timeOffset="265666.6618">12477 4415,'0'-25,"0"1,25 24,-25-50,50 50,49-50,-50 26,26 24,-50 0,-1 0,1 0,0 0,-25 24,25 26,-25 0,0 24,0-24,0 24,0-24,0-26,0 1,-25-25,0 0,50 0,25 0,-1 0,1 0,-1 0,1 0,24 0,-49 0,-25 25,0 25,0-1,-25 1,-24 0,-26-26,26 26,-125 0,100-26,-25 1,-1-25,26 25,24-25,1 0,-1 0,25 0,-24 0,24 0</inkml:trace>
  <inkml:trace contextRef="#ctx0" brushRef="#br1" timeOffset="280222.7453">14412 4316,'0'-25,"0"50,0 25,0 49,0 0,0 0,0-49,0-25,0-1</inkml:trace>
  <inkml:trace contextRef="#ctx0" brushRef="#br1" timeOffset="281717.3003">14189 4291,'-25'25,"25"0,-25 0,0-25,25 24,25-24,0 0,74 0,25 0,25 0,-99 0,-26 0,1 0</inkml:trace>
  <inkml:trace contextRef="#ctx0" brushRef="#br1" timeOffset="282427.8252">14734 4663</inkml:trace>
  <inkml:trace contextRef="#ctx0" brushRef="#br1" timeOffset="284693.8326">14958 4291,'0'-25,"49"25,-24-24,0 24,0 0,-50 0,0 0,-25 24,50 1,-24-25,-1 0,25 25,0 0,25 0,-25 24,49 1,-49-1,25 1,0 0,0-50,-1-25,-24 0,25 25,0 0,0 0,0 0,24 0,-24 25,0-25,0 25,-25-1,0 1,0 0,-25 0,25 0,-25-25,0 0,0 0,-24 0,-1 0,1 0,-26 0,26 0,-1 0</inkml:trace>
  <inkml:trace contextRef="#ctx0" brushRef="#br1" timeOffset="286678.6596">14685 4688,'0'-25,"25"25,-1 0,1 0,-50 0,50 0,0 0,-25 25,25-25,-25 25,0 0</inkml:trace>
  <inkml:trace contextRef="#ctx0" brushRef="#br1" timeOffset="298924.326">14238 4093,'-25'0,"25"25,-24-1,24 1,0 0,-25-25,25 25,0 0,0-1,0 1,0 0,0 0,-25-25,25 25,50-25,-1 0,-24 0,25 0,-26 0</inkml:trace>
  <inkml:trace contextRef="#ctx0" brushRef="#br1" timeOffset="300561.9772">14387 4192,'0'25,"0"0,0-1,0 1,0 25,0-25,0 49,0-24,0 24,0 25,0-24,0-26,0-24,0 0,0 25,0-1,0-24,0 0,0 0</inkml:trace>
  <inkml:trace contextRef="#ctx0" brushRef="#br1" timeOffset="304230.3758">14685 4762,'25'0,"-1"0,1 0,0 0,0 0,0 0,-1 0,1 0,0 0,-25 25,0 0,0 0,0 0,-25-25,0 0,1 0,24-25,-25 25,0-50,25 25,0 1,0-1,25 25</inkml:trace>
  <inkml:trace contextRef="#ctx0" brushRef="#br1" timeOffset="305474.3393">10344 5755,'25'-25,"49"25,149-50,249 1,148-1,496-99,-49 149,-522 0,-148 0,-25 0,-99 0,-149 0,-49 0,-1 0,-49 0,0 0,-25-25</inkml:trace>
  <inkml:trace contextRef="#ctx0" brushRef="#br1" timeOffset="306745.5516">11286 3870,'0'24,"25"51,25 123,0 125,98 74,-73-50,24-50,-49-98,-26-50,1-75,0 1,0 49,0-50,-25 25,0-49,0-25,0 49,0-49</inkml:trace>
  <inkml:trace contextRef="#ctx0" brushRef="#br1" timeOffset="308016.8424">13618 4440,'0'50,"0"123,0 125,50 49,-25-124,-25-74,49-25,-24-49,25-1,-50-24,24 24,1 75,-25-50,0-24,0-26,25-24,-25 0</inkml:trace>
  <inkml:trace contextRef="#ctx0" brushRef="#br1" timeOffset="324892.714">7814 14759,'0'-25,"0"0,0 0,0 1,0-1,0 0,0 0,0 0,25 1,24-26,50 25,1-49,-1-1,50 1,-50 24,-49 1,24 24,0-25,26 1,-26 24,75-50,0 1,-75 24,100-49,-25 50,-50-26,50-24,-50 74,124-99,75 25,-125 24,1 1,0 24,74 1,-100-1,76 1,49-51,99 26,-124 24,-25 26,0-26,0-24,25 74,-24-25,-1 25,50 0,0 0,-25 149,-75-75,1 0,-124-74,173-124,273-24,-25-26,-223 124,-25-24,-98 74,48-25,125 25,-75 0,0 0,-49 0,-75 0,-24 0,-1-25,-24 25,74 0,-25 0,25 0,-75 0,26 0,-26 0,-24 0,0 0,0 0,-25 25,0 25,0 24,25 25,-1 1,1-26,-25 25,25 50,-25 49,0 100,0-99,0 123,0 0,0-73,-50-51,26-49,-26 0,-24 74,24-74,25-100,0 1,-24-50,-199 124,-223 223,-422 348,570-373,174-247,50-26,-25 26,50-51,-50 26,0 0,-100-26,26 76,99-100,-25 24,-50 26,50-50,-74 0,-1 0,25 0,-123 50,98-50,26 0,24 0,-50 0,-73 0,73 0,-24 0,-75 0,-74 0,174 0,-100 0,124 0,50 0,25 0,50 0,-26 0,26 0,-1 0,-49 0,-124 0,-323 0,75 0,222 0,125 0,25 0,50 0,-26-25,26 0,-26 25,-24-50,49 1,-24 24,-25-49,49 24,-24-49,-1 0,26-1,-26 26,75 24,-49-24,24 49,25 0,-50-74,1 0,24-50,0 50,0-50,0 50,1-50,24 25,-25-25,25 50,0 0,0 49,0 0,0-24,0 24,0-24,0-25,0 24,0 1,0 0,0-1,0 1,25-1,-25-49,24 99,-24-49,0 49,0 0,25 25</inkml:trace>
  <inkml:trace contextRef="#ctx0" brushRef="#br1" timeOffset="332545.4922">3647 5085,'0'99,"99"124,0 125,50 123,-25-49,-124-298,25-25,-25-74</inkml:trace>
  <inkml:trace contextRef="#ctx0" brushRef="#br1" timeOffset="333580.5769">3225 5259,'0'24,"-25"1,25 50,0 24,-25 0,1 25,-1-74,25-26,-25-24,25 25,25-25,99 0,173 0,-197 0,-26-25,-24 1,-26 24,1 0</inkml:trace>
  <inkml:trace contextRef="#ctx0" brushRef="#br1" timeOffset="334241.0249">3994 5507,'50'0,"-1"0,100 49,99 125,50 0,-125-26,-73-24,-76-74,1-25,0 0</inkml:trace>
  <inkml:trace contextRef="#ctx0" brushRef="#br1" timeOffset="335075.5096">4713 5259,'-74'248,"24"-50,-24-49,24-99,50 24,-25-24,25-26,0 1,-24 0,24 25,-25-26,25 1,0 0,-25 0,25 0</inkml:trace>
  <inkml:trace contextRef="#ctx0" brushRef="#br1" timeOffset="335861.6164">5730 5110,'0'25,"0"74,0 99,0 50,0 25,0-25,0-99,0-99,0-26</inkml:trace>
  <inkml:trace contextRef="#ctx0" brushRef="#br1" timeOffset="336807.5949">5309 5209,'0'25,"0"0,0 24,0 50,0 25,0 0,0-49,0-50,0-1,24-24,76 0,247-99,0 25,-74-50,-223 124</inkml:trace>
  <inkml:trace contextRef="#ctx0" brushRef="#br1" timeOffset="338502.076">21481 6003,'0'-25,"0"0,75 0,49-49,0-1,-25 26,-25 24,1 0,-50 25,-1 0,1 25,-25 49,0-24,0 25,0-1,0 0,-25-24,1 0,-1-50,0 0,75 0,24-25,25 0,-49 0,-25 25,-25 50,0 24,0-24,0-1,0-24,0 50,-25-1,-50-24,-49 49,0-50,50-49,-1 0,26 0,24 0,0 0,0 0</inkml:trace>
  <inkml:trace contextRef="#ctx0" brushRef="#br1" timeOffset="339412.0486">22374 5556,'75'75,"73"-1,1 25,-25 25,0-49,-49-1,-26-74,-49 25</inkml:trace>
  <inkml:trace contextRef="#ctx0" brushRef="#br1" timeOffset="340321.6006">22920 5606,'-25'25,"0"49,0 25,-24 50,24-25,0-49,25-26,-25-24,25 0,0 0</inkml:trace>
  <inkml:trace contextRef="#ctx0" brushRef="#br1" timeOffset="341828.2214">23317 5507,'0'-25,"0"0,0 0,49-24,1-26,24 50,-24-24,0 49,-26 0,26 0,-25 49,0 1,-1 24,-24 50,0 75,0-50,0 0,-24-75,-26-24,25-26,0 1,1-25,48 0,1-25,50 25,-26 0,-24 0,0 0,0 0,-1 0,1 0,0 0,0 50,-25-25,0 24,0-24,0 0,0 49,0-24,-25 0,0-1,0-49,1 50,-1-50,-25 0,1 0,-1 0,0 0,1 0,24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4:41:03.53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1F497D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2060"/>
    </inkml:brush>
    <inkml:brush xml:id="br5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2902 11782,'25'0,"0"0,50 0,-26 0,26 0,-26 0,26 0,-1 0,-49 0,49 0,1 0,-51 0,26 0,24 0,-24 0,24 0,-24 0,0 0,24 0,-49 0,49 0,1 0,-1 0,-24 0,24 0,1 0,-26 0,26 0,-51 0,26 0,0 0,-26 0,51 0,-50 0,24 0,1 0,-25 0,24 0,-24 0,0 0,0 0,0 0,24 0,-24 0,25 0,-26 0,1 0,-50 0,1 0,24 50,0-1,0 26,-25 49,25 0,0 50,0-1,0 26,0-1,0-99,0-24,0 24,0-49,0 24,0 0,0 1,0 24,0-74,0 24,0-24,0 25,0 24,0 25,0-24,0-26,0 1,0-25,0 0,0-1</inkml:trace>
  <inkml:trace contextRef="#ctx0" brushRef="#br0" timeOffset="2728.5575">2853 11832,'0'49,"0"26,25 98,-1 1,-24 0,0-75,0 75,0-50,0-50,0 25,0-49,0 24,-24 1,24 24,0 0,0-24,0-1,0-49,0 0,0-1,0 1,0 0,0 0,0 0,0-1,0 1,0 0,0 0,0 24,0 1,0-25,0 0,0-1,0 1,24-25,51 0,49 0,149 0,-149 0,25 0,-25 0,-75 0,1 0,24 0,1-25,-26 25,26 0,-26 0,1 0,0 0,-1-24,-24 24,25 0,-26 0,1 0,25 0,-25 0,24 0,-24 0,0 0,0 0,24 0,26 0,-1 0,75 0,-99 0,-26 0,26 0</inkml:trace>
  <inkml:trace contextRef="#ctx0" brushRef="#br0" timeOffset="4742.9246">3622 11807,'0'25,"0"49,0 100,0-25,49 74,-24-49,0-75,0 0,-25 0,0-24,0-1,0 100,0-75,0 25,0 50,0-125,0 1,0-25,0-1,0 26,0-25,0 24,0 26,0-26,25 26,-25-50,0-1,0 1,24-25</inkml:trace>
  <inkml:trace contextRef="#ctx0" brushRef="#br0" timeOffset="6585.9269">4391 11733,'0'24,"0"26,0-25,0 24,0 26,0 24,0 25,0-49,25 49,-1 0,1 49,0 1,0-1,-25-49,0-49,0 24,0-49,0 24,0-24,0-1,0-24,0 0,0 0,0 0,0-1,0 1,0 0,0 25,0-1,0-24,0 25,0-26,0 1,0 0,0 0,0 0</inkml:trace>
  <inkml:trace contextRef="#ctx0" brushRef="#br0" timeOffset="8530.0777">2778 12502,'25'0,"25"0,24 0,100 0,49 0,-49 0,24 0,-49-25,-25 25,50 0,-1-25,-98 25,24-25,0 25,-49 0,-25 0,-1 0,26 0,-25 0,0 0,-1 0,1 0,0 0,0 0,0 0,-1 0,1 0,0 0,0 0,0 0,0 0,-1 0,1 0,-25-25</inkml:trace>
  <inkml:trace contextRef="#ctx0" brushRef="#br0" timeOffset="10136.7037">2679 13320,'50'0,"-1"0,1 0,0 0,-1 0,26 0,-1 0,25 0,1 0,24 0,-50 0,0 0,26 0,-26 0,-24 0,49 0,-25 0,50 0,-49 0,24 0,-25 0,-24 0,0 0,-1 0,-24 0,0 0,0 0,-1 0,1 0,0 0,0 0,0 0,-1 0,1 0,0 0,49 0,-24 0,74 0,-74 0,-25 0,24 0</inkml:trace>
  <inkml:trace contextRef="#ctx0" brushRef="#br0" timeOffset="12889.9444">3175 11733,'25'0,"0"-25,-25 0,25-25,-25 26,0-1,25 0,-25 0,24 0,-24 1</inkml:trace>
  <inkml:trace contextRef="#ctx0" brushRef="#br1" timeOffset="26047.8663">1712 14511,'25'0,"74"0,25 0,25 0,-50 0,50 0,-50 0,-49 0,24 0,0 0,26 0,48 0,-73 0,74 0,-50 0,-74 0,0 0,-1 0,1 0,-25 25,0 24,0 1,0 74,0-50,0 1,0-1,0 0,0 1,0 24,0 0,0-24,0 49,0-75,0 26,0-26,0-24,0 25,0-25,0 24,0 1,0-25,0-1,0 26,0-25,-25 0,25-1,-24-24,24 25</inkml:trace>
  <inkml:trace contextRef="#ctx0" brushRef="#br1" timeOffset="28413.9591">1712 14536,'0'24,"0"26,0 49,-25 75,25-1,0 1,0-75,0 1,0-26,0 0,0-24,0 0,0 24,0-24,0-26,0 51,0-50,0-1,0 1,0 0,0 0,0 0,0-1,0 1,0 0,25-25,24 0,26-25,-25 25,24-25,25 1,25-1,-49 0,98-25,-123 50,24 0,-49 0,0 0,49 0,-49 0,25 0,-26 0,26-24,24 24,-24 0,-25 0,0 0,24 0,-24 0,0 0,0 0,24 0,-24 0,0 0,0 0</inkml:trace>
  <inkml:trace contextRef="#ctx0" brushRef="#br1" timeOffset="29897.4415">2307 14610,'0'50,"0"24,0 50,0 74,0-49,0-50,0-24,0-25,0-1,0-24,0 25,0-1,0 1,0-1,0-24,0 25,0-25,-25-25,25 24,0 1</inkml:trace>
  <inkml:trace contextRef="#ctx0" brushRef="#br1" timeOffset="32063.0968">2952 14560,'0'25,"0"0,0 0,-25 0,25 74,0 25,0-25,0-25,0 26,0-51,0 26,0-26,0-24,0 25,0-25,0 24,0-24,0 0,0 0,0-1,0 1,0 0,0 0,0 0,0-1,0 26,0-25,0 0,0 24,0-24,25-25</inkml:trace>
  <inkml:trace contextRef="#ctx0" brushRef="#br1" timeOffset="34094.5109">1687 15131,'25'0,"24"0,-24-25,50 25,49-25,99 25,25-25,-124 25,25 0,-75 0,-49 0,0 0,0 0,-1 0,1 0,0 0,25 0,-25 0,-1 0,26 0,-25 0,0 0,-1 0,-24-24,25 24,0 0,-25-25,25 25,0 0,-1 0,1 0</inkml:trace>
  <inkml:trace contextRef="#ctx0" brushRef="#br1" timeOffset="35713.9905">1761 15528,'25'0,"25"0,49 0,0 0,50 0,-50 0,1 0,48 0,-73 0,-1-25,-49 25,0 0,0 0,-1 0,1 0,0 0,0 0,0 0,49 0,1 0,-1 0,0 0,-49 0,0 0,0 0,0 0,-1 0</inkml:trace>
  <inkml:trace contextRef="#ctx0" brushRef="#br2" timeOffset="42384.6262">4192 9550,'0'49,"0"1,50 148,-50 26,25-75,-25-25,0-25,0-74,0-1,0 1,0 0,0 0,0 0,0-1,0 1,0 0,0 0,0 0,0-1,0 1,0 0,0 0,0 74,49 0,-24-24,-25-51,0 1,0 0,25-25</inkml:trace>
  <inkml:trace contextRef="#ctx0" brushRef="#br2" timeOffset="44376.0922">4118 9500,'25'0,"49"0,50 0,75 0,-1 0,-124 0,1 0,24 0,-49 0,49 0,50-25,-75 25,1-24,-1 24,-49 0,24 0,26 0,-1 0,50-25,-49 25,-26 0,1 0,-25 0,-1 0,-24 49,0 1,0 24,0 26,-24-1,24 99,-25-49,25-25,0-49,0 24,0-50,0 26,0 24,0-25,0 1,0-26,0 26,0-50,0-1,0 1,0 0,0 0</inkml:trace>
  <inkml:trace contextRef="#ctx0" brushRef="#br2" timeOffset="45785.1657">4242 11187,'50'0,"-1"0,26 0,24 0,124 0,0 0,-49 0,-75 0,-49 0,-1 0,1 0,0 0,-26 0,100 0,-74 0,0 0,-26 0,1 0,0 0,0 0,0 0,-1 0,1 0,0 0,49 0,-49 0,0 0</inkml:trace>
  <inkml:trace contextRef="#ctx0" brushRef="#br2" timeOffset="47227.135">4738 9550,'0'49,"0"26,0 24,0 50,0 25,0-1,0-74,50 75,-50-25,0-50,24-25,-24-24,0-25,0 24,0-24,0 0,0 0,0 0,0-1,0 1,0 0</inkml:trace>
  <inkml:trace contextRef="#ctx0" brushRef="#br2" timeOffset="48460.5318">5309 9599,'0'25,"0"50,0 49,0 24,24 51,-24-50,0-50,0 99,0-74,0 50,0-25,25-50,-25-24,0-51,0 1,0 0,0 0</inkml:trace>
  <inkml:trace contextRef="#ctx0" brushRef="#br2" timeOffset="49930.2965">4192 10220,'124'0,"124"0,-24 0,-26 24,-99-24,50 0,-50 0,-49 0,-25 0,24 0,-24 0,0 0,0 0,0 0,24 0,-24 0,0 0,0 0,-1 0,1 0,0 0,0 0,0 25,49-25,25 0,0 25,-49-25,0 0</inkml:trace>
  <inkml:trace contextRef="#ctx0" brushRef="#br2" timeOffset="51535.2055">4217 10889,'50'0,"-25"0,49 0,25 0,25 0,50 0,-100 0,75 0,0 0,-75 0,1 0,-26 0,-24 0,0 0,0 0,24 0,-24 0,25 0,-1 0,1 0,24 0,-24 0,-25 0,0 0,-1 0</inkml:trace>
  <inkml:trace contextRef="#ctx0" brushRef="#br3" timeOffset="57273.4148">4515 9748,'0'25,"0"0,0 0,0-1,0 1,0 0,0 0</inkml:trace>
  <inkml:trace contextRef="#ctx0" brushRef="#br3" timeOffset="58057.0163">4936 9773,'0'25,"0"0,0 24,0-24,25 25,-25-26</inkml:trace>
  <inkml:trace contextRef="#ctx0" brushRef="#br3" timeOffset="59003.2559">5507 9798,'0'25,"0"24,0 26,0-51,0 1,0 0</inkml:trace>
  <inkml:trace contextRef="#ctx0" brushRef="#br3" timeOffset="60162.2018">4391 10468,'25'24,"-25"26,24 0,-24-1,0 1,0-25,0-1</inkml:trace>
  <inkml:trace contextRef="#ctx0" brushRef="#br3" timeOffset="61144.4111">4912 10542,'24'0,"-24"25,0 0,0-1,0 1,0 0,25-25</inkml:trace>
  <inkml:trace contextRef="#ctx0" brushRef="#br3" timeOffset="62003.8923">5383 10567,'25'0,"0"0,-25 25,0 24,0-24,0 25</inkml:trace>
  <inkml:trace contextRef="#ctx0" brushRef="#br3" timeOffset="63110.3189">4440 11013,'0'25,"25"0,-25 49,25-24,-25 0</inkml:trace>
  <inkml:trace contextRef="#ctx0" brushRef="#br3" timeOffset="64292.3286">5061 11013,'0'50,"0"-25,0-1,0 1,0 0</inkml:trace>
  <inkml:trace contextRef="#ctx0" brushRef="#br3" timeOffset="65114.7463">5532 10964,'0'49,"25"26,-25-51,0 1,0 0</inkml:trace>
  <inkml:trace contextRef="#ctx0" brushRef="#br3" timeOffset="66944.7399">3101 12254,'0'-25,"0"0,0 0,25 0,0 0,24-24,1 49,-50-25,25 25,-1 0,1 0,0 0,-25 25,0 0,0 24,0 1,0-25,0 0,0-1,0 1,0 0,50-25,-26 0,1-25,0 25</inkml:trace>
  <inkml:trace contextRef="#ctx0" brushRef="#br3" timeOffset="67990.3977">3870 11956,'49'0,"-24"0,0 0,0 0,0 0,-25 25,0 24,0 50,-50-49,50-25,0 0,-25-25,50 0,0 0,25-25,-26 25</inkml:trace>
  <inkml:trace contextRef="#ctx0" brushRef="#br3" timeOffset="69022.76">4465 11981,'25'0,"25"0,-1-25,1 25,-1 0,-49 25,0 24,0-24,-24 25,-1-26,25 1,-25-25,25 25,25-25,24 0,-24 0,0 0,0 0</inkml:trace>
  <inkml:trace contextRef="#ctx0" brushRef="#br3" timeOffset="70294.069">3225 12923,'25'-25,"0"25,24-24,-24 24,0 0,0 0,-1 0,1 0,0 0,-25 24,25 26,-25 0,0-26,0 1,0 0,0 0,0 0,-25-25,25 24,25-48,0 24</inkml:trace>
  <inkml:trace contextRef="#ctx0" brushRef="#br3" timeOffset="71226.0789">3696 13047</inkml:trace>
  <inkml:trace contextRef="#ctx0" brushRef="#br3" timeOffset="76303.8695">3919 12898,'0'-24,"25"24,0-25,25 0,-25 25,-1-25,1 25,0 0,0 0,0 0,-25 25,24 49,-24 1,0-1,0-24,0-1,0-24,0 0,-24-25,48 0,100-25,-24-24,-51 24,1 25</inkml:trace>
  <inkml:trace contextRef="#ctx0" brushRef="#br3" timeOffset="77350.1519">4713 12750,'25'0,"49"-25,1 25,74 0,-124 0,-1 0,1 0,-25 25,0 24,0 1,-25 24,-24 1,24-26,0-24,0 0,0 0,1-25,24 24,-25 1,50-25,24 0</inkml:trace>
  <inkml:trace contextRef="#ctx0" brushRef="#br3" timeOffset="79390.7459">2977 13667,'50'-24,"-26"-26,76 0,24-74,0 25,-50 50,-49 49,0 0,-1 0,-24 24,25-24,-25 50,0-25,-25 24,-24 1,-1 0,1 49,-1-74,25 49,-24-24,24-1,-25 1,25-1,25-24,-24-25,24 50,-25-25,50-25,-1 0,26 0,24-25,-49 25,0-25</inkml:trace>
  <inkml:trace contextRef="#ctx0" brushRef="#br3" timeOffset="80673.7145">3771 13692,'24'-25,"1"1,0 24,0-25,0 25,-1 0,26 0,-25 0,0 0,24 0,-49 25,0 74,-24-25,-1-24,25-25,-25-1,0-24,25 25,50-25,24-49,100-26,-25 1</inkml:trace>
  <inkml:trace contextRef="#ctx0" brushRef="#br3" timeOffset="81916.9938">4738 13543,'25'0,"0"0,-25 50,0-25,0 0,0 24,0 1,-25-25,25-1,-25-24,0 0,25 25,-25-25,50 0,25 0,-25 0,24-25,-24 25,0 0,0 0</inkml:trace>
  <inkml:trace contextRef="#ctx0" brushRef="#br3" timeOffset="84307.1375">1836 14808,'25'-24,"0"24,-1 0,1 0,0 0,-25 24,0 26,0 24,0 50,-50-24,26 24,-26-100,50 1,-25-25,50 0,-25-25,25 25,0 0,-1 0</inkml:trace>
  <inkml:trace contextRef="#ctx0" brushRef="#br3" timeOffset="85565.2402">2134 14858,'24'-25,"1"25,25-49,24 24,-24-25,-25 50,-1 0,-24 25,0 0,0 0,0-1,-24-24,48 0,1 0,0 0,0 0,0 0,-25 25,0 0,-25 0,0-25,0 49,-24-24,24-25</inkml:trace>
  <inkml:trace contextRef="#ctx0" brushRef="#br1" timeOffset="106910.9819">8186 13791,'99'0,"50"0,-25 0,25 0,-124 0,-1 0,1 0,50 0,-26 0,26-24,-26-1,1 25,-25 0,-1 0,1 0,0 0,0 0,49-25,-49 25,25 0,-1-25,-49 75,0 49,0 0,0-24,0 24,0-74,0 24,0 1,0-1,0 1,0 25,0-1,0-24,0-26,0 1,0 0</inkml:trace>
  <inkml:trace contextRef="#ctx0" brushRef="#br1" timeOffset="109001.4711">8236 13841,'0'25,"0"0,0 24,0 1,0-25,0 49,0-49,0 24,0-24,0 25,0-25,0-1,0 26,0-25,0 0,0 0,0-1,0 1,0 0,24 25,-24-26,25-24,0 0,0 0,24 0,51 0,73 0,50 0,-49 0,-100 0,-24 0,0 0,-1 0,-24 0,0 0,0 0,0 0,-1 0,1 0,0 0</inkml:trace>
  <inkml:trace contextRef="#ctx0" brushRef="#br1" timeOffset="110245.5816">8806 13866,'0'25,"0"-1,0 26,0 0,0-1,0 1,0 24,50 1,-50-1,24 1,-24-51,0 26,0-25,0 0,0-1</inkml:trace>
  <inkml:trace contextRef="#ctx0" brushRef="#br1" timeOffset="111787.7618">8335 14213,'25'0,"24"0,-24 0,25 0,24 0,-24 0,24-25,0 25,-24 0,-25 0,24 0,-24 0,0 0,0 0,49-25,-24 25,-1 0,-24 0,0 0,0 0,0 0,24 0,-49-24,25 24,0 0</inkml:trace>
  <inkml:trace contextRef="#ctx0" brushRef="#br0" timeOffset="121320.772">9178 12551,'0'25,"0"0,0 0,0 24,0 1,0 24,0 1,0-51,0 26,0-25,0 0,0-1,0 1,0 0,0 0,0 0,0-1,0 1,0 0,0 0,0 25,0-26,0 51,50-75,-1 0,26 0,-50 0,99 0,-75 0,1 0,-25 0,-1 0</inkml:trace>
  <inkml:trace contextRef="#ctx0" brushRef="#br0" timeOffset="123698.4226">9178 12576,'50'0,"24"0,25 0,1 0,-1 0,0 0,0 0,25 0,-99-25,0 25,24 0,-24 0,0 0,0 0,24 0,1-25,24 25,-24 0,-50 25,0 0,0 0,0 49,0 50,0 99,-25-24,25-50,0-75,0-49,0 0,0 0,0-1,0 1,-25-25,1 0,-1 0,-25 0,25 0,-24 0,-1-25,1 25,24 0,0 0,0 0,0 0,-24-24,24 24,0 0,0 0,25-25,-24 25,-26 0,0 0,26 0,-1 0,0 0,0 0</inkml:trace>
  <inkml:trace contextRef="#ctx0" brushRef="#br0" timeOffset="125354.7349">9724 12650,'0'25,"0"0,0 25,0-1,0 26,0-1,0-24,0 24,0-49,0 24,0 1,0-25,0 0,0 0,0-1,0 1,0 0,0 0,0 0,0-1</inkml:trace>
  <inkml:trace contextRef="#ctx0" brushRef="#br0" timeOffset="126300.6266">9079 12849</inkml:trace>
  <inkml:trace contextRef="#ctx0" brushRef="#br0" timeOffset="127520.5212">9178 13047,'25'0,"0"0,-1 0,26 0,49 0,25 0,75 0,-100 0,0 0,-49 0,-25 0,-1 0,26 0,0 0,-26 0,26 0,-25 0,0 0,-1 0</inkml:trace>
  <inkml:trace contextRef="#ctx0" brushRef="#br4" timeOffset="134726.2042">10294 10964,'0'24,"-25"1,25 0,0 0,0 24,0-24,-24 75,24-26,0 25,0-49,0 24,0-24,0-1,0 1,0-25,0 74,0-49,0-1,0-24,0 0,0 0,0-1,74-24,50 0,25 0,0 0,-75 0,-49 0,25 0,-1 0,26 0,-1-24,0-1,-49 25,0 0,-25-25</inkml:trace>
  <inkml:trace contextRef="#ctx0" brushRef="#br4" timeOffset="136620.2719">10245 10964,'24'0,"51"0,49 0,99 0,0 0,-148 0,24 0,-49 0,-26 0,1 0,0 0,0 0,-25 99,0 50,0-50,0-25,0-24,0 0,25-1,-25 26,24-26,-24 26,25-26,-25 26,0-51,0 1,0 0,0 0,-25-25,1 0,-51 0,26 0,-26 0,26 0,24 0,0 0,0 0</inkml:trace>
  <inkml:trace contextRef="#ctx0" brushRef="#br4" timeOffset="137788.2702">10766 11013,'0'75,"0"24,0 99,0 75,0-124,0 0,0-100,0-24,0 0,0 0</inkml:trace>
  <inkml:trace contextRef="#ctx0" brushRef="#br4" timeOffset="138946.6562">10294 11559,'50'0,"74"0,74 0,-74 0,-24 0,-26 0,-49 0,0 0,24 0,-24 0,25 0,-1 0,-24 0,0 0,0-25</inkml:trace>
  <inkml:trace contextRef="#ctx0" brushRef="#br3" timeOffset="146539.1496">13767 11063,'0'49,"0"76,0 172,-74 75,49-49,25-150,-25 1,25-100,-25-24,25 74,-49 50,24-26,25-48,-25-26,25-24,0-25,-25-1</inkml:trace>
  <inkml:trace contextRef="#ctx0" brushRef="#br3" timeOffset="148954.6377">13817 11088,'24'0,"100"0,174 0,49 0,-74 0,-174 0,1 0,-26 0,0 0,-24 0,24 0,1 0,-1 0,1 0,-26 0,-24 0,25 0,-25 0,-1 0,26 0,-25 0,0 0,24 0,1 0,24 0,1 0,-26 0,26 0,-26 0,-24 0,0 0,0 0,-25 24,0 1,0 0,-75 50,50 73,-24 1,-1 50,25-75,1-75,-1-24,25 0,0 24,0 1,0 0,0 24,0 75,0-75,0 1,0-26,0 1,0-25,0 0,0 24,0 1,0-1,0-24,-25-25,-25 0,-24 0,-50 0,-174 0,1 25,49-25,74 0,25 0,50 0,-100 50,-24-26,0 26,124-25,-25-25,49 25,26-25,24 0,0 0,0 0,0 0,1 0</inkml:trace>
  <inkml:trace contextRef="#ctx0" brushRef="#br3" timeOffset="154850.2121">10220 8508,'-50'25,"25"0,-24 24,-1 1,25-25,1-1,-1 1,25 25,-25-25,25-1,-25 26,25 24,0 1,0-50,0 0,0-1,0 1,0 0,0 0,50 0,49 49,-25-49,1-25,-26 0,-24 0,0 0,0 0,-25-25,25-25,0-24,-1 24,-24 1,25-1,-50 75,25 0,0 0,25 24,50-24,-26 0,1 0,-1-25,-24 0,0 0,49 0,-24-25,0-25,-1 25,-49-24,0 24,0 0,-49 25,-51 0,51 0,-1 0,1 0,24 0</inkml:trace>
  <inkml:trace contextRef="#ctx0" brushRef="#br3" timeOffset="156318.5154">11038 8880,'0'50,"0"-1,0-24,0 25,25-75,-25 0,50-49,-25-1,-1 26,1 49,-25-25,25 25,-25 49,25 1,0 24,-1-74,-24 25,0 0,0 0,0 0</inkml:trace>
  <inkml:trace contextRef="#ctx0" brushRef="#br3" timeOffset="157612.3675">11386 8806,'25'74,"24"-49,-49 24,25 1,0-50,-25 25,0-50,0 0,25 25,-25-25,0 1,0-1,0 0,24 25,-24-25</inkml:trace>
  <inkml:trace contextRef="#ctx0" brushRef="#br3" timeOffset="159131.3187">11758 8508,'0'25,"0"24,0 1,25 0,-25-1,0 1,0-25,24-25,-24-25,25-25,0 50,-25-25,25 25,0 0,-1 0,1 0,0 0,0 0,0 0,-25 25,0 0,0 0</inkml:trace>
  <inkml:trace contextRef="#ctx0" brushRef="#br3" timeOffset="162831.1298">1861 15304,'25'-24,"-1"-1,1 25,0 0,0 0,-25 25,25-1,-1 1,-24 25,0-25,0 0,25-25,0 0,-25 24,0 1,0 25,-25-25,0-1,1-24,24 25,-25-25,0 0,0 25</inkml:trace>
  <inkml:trace contextRef="#ctx0" brushRef="#br3" timeOffset="164736.0889">2481 15280,'25'0,"-25"-25,24 25,1 0,-25 25,0-1,0 51,0-25,0-1,0-24,25-25,0 0,0 0,-25 25,0 0,0-1,0 1</inkml:trace>
  <inkml:trace contextRef="#ctx0" brushRef="#br3" timeOffset="170338.7994">8335 14039,'25'0,"-1"0,1 0,0 0,0 0</inkml:trace>
  <inkml:trace contextRef="#ctx0" brushRef="#br3" timeOffset="171318.6892">8508 13891,'0'24,"0"1,0 0,0 0,0 0,0-1,0 1,0 0</inkml:trace>
  <inkml:trace contextRef="#ctx0" brushRef="#br3" timeOffset="172987.3623">8980 13891,'0'24,"0"1,0 0,0 25,0-1,0 1,0-25,24-25,1 0,0 0,0 0,-25-25,0 0,0 0,0 0,0-24,0 24,0 0,-25 25</inkml:trace>
  <inkml:trace contextRef="#ctx0" brushRef="#br3" timeOffset="175463.3276">8980 13891,'24'0,"1"0,0 0,0 0,-25 24,0 1,0 0,0 0</inkml:trace>
  <inkml:trace contextRef="#ctx0" brushRef="#br3" timeOffset="189943.6809">8632 14337,'0'25,"0"0,0 0,0-1,0 1,0 0,0 0</inkml:trace>
  <inkml:trace contextRef="#ctx0" brushRef="#br3" timeOffset="191398.9625">9228 14263,'0'24,"0"26,0 0,0-1,0-24,0 0,0 0</inkml:trace>
  <inkml:trace contextRef="#ctx0" brushRef="#br3" timeOffset="192694.7384">9426 12700,'0'25,"0"0,0 24,0 1,0-25,0 24,0-24</inkml:trace>
  <inkml:trace contextRef="#ctx0" brushRef="#br3" timeOffset="193564.0041">9873 12874,'24'-25,"1"25,25 0,-25 0,-1 0,1-25,25 25,-25 0,-1 0</inkml:trace>
  <inkml:trace contextRef="#ctx0" brushRef="#br3" timeOffset="197174.0832">10195 12799,'0'25,"0"0,0 24,0 1,0-25</inkml:trace>
  <inkml:trace contextRef="#ctx0" brushRef="#br3" timeOffset="197247.0387">10195 12973</inkml:trace>
  <inkml:trace contextRef="#ctx0" brushRef="#br3" timeOffset="198317.9457">9377 11683</inkml:trace>
  <inkml:trace contextRef="#ctx0" brushRef="#br3" timeOffset="201230.5011">9401 13221,'-24'0,"-1"0,0 0,25 25,25-25,-25 25,49-25,-49 24,50 1,-25-25,0 0,-1 0,1 0,-50 0</inkml:trace>
  <inkml:trace contextRef="#ctx0" brushRef="#br3" timeOffset="203407.014">10170 12700</inkml:trace>
  <inkml:trace contextRef="#ctx0" brushRef="#br3" timeOffset="217395.8045">10046 13345,'0'25,"-25"0,1-25,24 24,0 1,0 25,0-25,0-1,0 1,24-25,1 0,0 0,0 0,0 0,-25-25,0 1,24 24,-24-25,0 0,0 0,0 0,-24 25,-1 0,0 0</inkml:trace>
  <inkml:trace contextRef="#ctx0" brushRef="#br3" timeOffset="221739.7404">9501 13146,'0'25,"-25"-25,0 0,25 25,-25-25,0 0,25 25,-24-25,24 25,0 0,0-1,24 1,1-25,0 0,0 0,-25 25,25-25,-1 0,1 0,0 0,0 0,-25-25,0 0,0 1,0-1,0 0,-25 25,25-25,-25 25,25-25</inkml:trace>
  <inkml:trace contextRef="#ctx0" brushRef="#br3" timeOffset="222796.7366">10468 11187,'0'25,"0"0,0-1,0 26,0 0,0-1</inkml:trace>
  <inkml:trace contextRef="#ctx0" brushRef="#br3" timeOffset="223841.8809">10939 11088,'0'24,"0"1,0 0,0 0,0 0,0 0,0-1,0 1,0 0,0 0,0 0,0-1,25-24</inkml:trace>
  <inkml:trace contextRef="#ctx0" brushRef="#br3" timeOffset="224873.8485">10592 11708,'0'25,"0"-1,0 1,0 0,0 0,0 0</inkml:trace>
  <inkml:trace contextRef="#ctx0" brushRef="#br3" timeOffset="225819.7278">11014 11708,'0'25,"0"24,0 26,0-51,0 26</inkml:trace>
  <inkml:trace contextRef="#ctx0" brushRef="#br3" timeOffset="246483.4099">9997 14585,'24'0,"1"-25,0 25,0 0,24 0,26-24,-26-1,1 25,-25 0,-25 25,0-1,0 1,-25-25,0 25,25 0,-25 0,25-1,-24 1,24 0,24-50,1 25,0 0,0 0,25 0,-26 0,1 0,-25 50,0-1,0-24,0 0,-25-25,1 0,-1 0,0 0,0 0,-25 0,26 0,-1 25,0-25,0 0,0 0,1 0</inkml:trace>
  <inkml:trace contextRef="#ctx0" brushRef="#br3" timeOffset="260214.9071">11038 13122,'-24'0,"-26"0,25 0,0 49,-24-24,24 0,25 0,-25-25,0 49,1-24,-1 25,25-25,-25-1,25 1,0 0,0 0,0 0,0-1,0 1,0 0,50-25,-26 0</inkml:trace>
  <inkml:trace contextRef="#ctx0" brushRef="#br3" timeOffset="260859.8968">11038 13444,'0'-25,"0"1,25-1,-25 0,0 0,0 0,0-24,0 24,0 0</inkml:trace>
  <inkml:trace contextRef="#ctx0" brushRef="#br3" timeOffset="262278.0964">11063 13196,'0'25,"0"25,0-26,0 1,0 0,0 0,0 0,0-1,0 1,0 25,-25-25,1-1,24 1,0 0,-25 0,25 0,-25-1,25 1,-25 0,0-25,1 0,-1 0,0 0,0 0,-24 0,24 0,0 0,0 0,25-25,0 0,0 1,0-1</inkml:trace>
  <inkml:trace contextRef="#ctx0" brushRef="#br3" timeOffset="271783.0272">11807 11733,'0'24,"-49"51,49-26,-25 26,0 24,25-25,-25-24,25-25,0 0,-24 0,24-1,0 1,0 25,0-25,0-1,0 1,0 0,0 0</inkml:trace>
  <inkml:trace contextRef="#ctx0" brushRef="#br3" timeOffset="273249.2642">11584 11708,'-25'0,"1"0,24 74,-25-49,0 25,0-1,25 1,-25-50,1 49,-1-49,25 25,0 0,25-25,-1 0,26 0,-25 0,0 0,-25 25,24-25,1 0,0 0,0 0,0 0</inkml:trace>
  <inkml:trace contextRef="#ctx0" brushRef="#br3" timeOffset="278164.0123">13965 11311,'25'0,"0"0,0 0,0 0,-1 0,1 0,0 0,0 0,0 0,-1 0,1 0,-25 25,0 24,-25 26,1 24,24-25,0-24,-25-25,25 0,0-1,-25-24</inkml:trace>
  <inkml:trace contextRef="#ctx0" brushRef="#br3" timeOffset="279795.1311">14065 11559,'24'0,"1"0,0 0,0 0,0 0,-1 0,1 0,0 0,0 0</inkml:trace>
  <inkml:trace contextRef="#ctx0" brushRef="#br3" timeOffset="282009.9768">14610 11162,'0'25,"0"0,0 49,0-24,0 49,0-49,0-26,0 1,0 0,0 0,0 24,0-24,0 0,0 0,0 24,0-24,0 25,0-25,0 24,0 1,0-25,0-1,0 26,0 0,0-26,0 26,0-25,0 0,0 0,0-1,0 26,0 24,0 26,0-26,0-49,0 0,0-1,0 1,0 0,0 49,0 75,50 50,-50-125,0-49,25 0</inkml:trace>
  <inkml:trace contextRef="#ctx0" brushRef="#br3" timeOffset="286026.9129">13668 12005,'25'0,"-1"0,1 0,0 0,0 0,0 0,-1 0,1 0,0 0,0 0,0-24,24-1,-24 25,0 0,0-25,-1 25,1 0,0 0,0 0,-25-25,25 25,-1 0,1 0,25 0,-25 0,-1 0,1 0,0 0,0 0,0 0,-1 0,51 0,-50 0,0 0,-1 0</inkml:trace>
  <inkml:trace contextRef="#ctx0" brushRef="#br3" timeOffset="300232.6046">14784 11261,'25'0,"0"0,-1 0,26 0,-25 0,49 0,-24 0,-1 0,-24 0,25 0,-25 0,-1 0,1 0,0 0,0 0,-25 25,-25 0,25 25,-50-1,50 1,-24-25,-1-1,25 1,0 0,0 0,0 0,0-1,0 1,-25-25,25 25</inkml:trace>
  <inkml:trace contextRef="#ctx0" brushRef="#br3" timeOffset="301528.643">15057 11485,'25'24,"-1"-24,1 0,0 0,25 0,-26 0,1 0,0 0,0 0,0 0,-1 0,1 25,0-25</inkml:trace>
  <inkml:trace contextRef="#ctx0" brushRef="#br3" timeOffset="306879.0604">2034 14610,'0'-25,"0"0,0-24,0-1,0 1,0-26,0 50,0 0</inkml:trace>
  <inkml:trace contextRef="#ctx0" brushRef="#br3" timeOffset="307737.351">2679 14585,'0'-49,"0"24,0 0,0 0,0 0,0 1,0-1,0 0</inkml:trace>
  <inkml:trace contextRef="#ctx0" brushRef="#br3" timeOffset="308694.8146">2679 14536,'0'-25,"0"-25,0 25,0 1,0-1,0 0</inkml:trace>
  <inkml:trace contextRef="#ctx0" brushRef="#br3" timeOffset="310063.8853">3225 14610,'0'-25,"0"0,0 1,0-1,0 0,0 0</inkml:trace>
  <inkml:trace contextRef="#ctx0" brushRef="#br3" timeOffset="313310.7531">14536 11906,'50'0,"-1"0,-24 0,49 0,1 0,-1 0,1 0,-26 0,26 0,-26 0,1 0,-25 0,-1 0,1 0,0 0,0 0,24 0,-24 0,0 0,0 0,0 0,24 0,1 0,-25 0,-1 0,51 0,-50 0,0 0,24 0,1 0,-1 0,-24 0,0 0,0 0,0 0,-1 0,1 0,25 0,-1 0,-24 0,0 0</inkml:trace>
  <inkml:trace contextRef="#ctx0" brushRef="#br3" timeOffset="316814.5421">13916 12204,'74'0,"25"0,25 0,-49 0,-50 0,24 0,-49 25,0 0,0-1,0 26,-25 24,1-24,24 24,0-49,0 25,0-25,0-1,0 1</inkml:trace>
  <inkml:trace contextRef="#ctx0" brushRef="#br3" timeOffset="317674.1406">14139 12477,'25'0,"0"0,24 0,-24 0,0 0,0 0</inkml:trace>
  <inkml:trace contextRef="#ctx0" brushRef="#br3" timeOffset="318942.5753">14908 12229,'50'0,"24"0,50 0,-25 0,-74 0,25 0,-26 25,-24-1,0 1,0 25,-24-1,24 1,0 0,0-26,-50 1,50 0</inkml:trace>
  <inkml:trace contextRef="#ctx0" brushRef="#br3" timeOffset="320111.625">15181 12427,'25'0,"-1"0,1 0,0 0,0 0,0 0,-1 0,1 0,0 0,0 0,0 0</inkml:trace>
  <inkml:trace contextRef="#ctx0" brushRef="#br3" timeOffset="325005.3217">3473 16173,'0'-50,"0"25,0 0,0 1,25-1,0 25,49-25,-24 25,-1 0,-49 25,0 0,0 74,0-25,0 1,0-1,0-24,0-1,0-24,-25-25,50-25,0 25,0-24,24 24,-24 0,0 0,-25 49,0 26,0 24,0-50,0-24,0 0,0 0,-25-25,-24 0,-1 0,0 0,26 0,-1 0,0 0,0 0</inkml:trace>
  <inkml:trace contextRef="#ctx0" brushRef="#br3" timeOffset="326199.1979">3870 16197,'25'0,"49"0,-24 0,99 0,-50 25,-50 0,-24-25,25 25,-25-25</inkml:trace>
  <inkml:trace contextRef="#ctx0" brushRef="#br3" timeOffset="327232.1716">4168 15999,'0'50,"0"24,0 0,0 1,0-26,0-24,0 0,-25-25,25 25</inkml:trace>
  <inkml:trace contextRef="#ctx0" brushRef="#br3" timeOffset="328799.7254">4341 15925,'0'-25,"0"0,0 0,0 0,25 1,-25-1,25 25,0 0,-1 0,1 0,0 0,-25 25,0-1,25-24,0 0,24 0,-24 0,0 0,0 0,-25 25,0 0,0 25,0-1,0 1,0-25,0-1,0 1,-25 0,0-25,0 25,25 0</inkml:trace>
  <inkml:trace contextRef="#ctx0" brushRef="#br3" timeOffset="329706.9188">4763 15379,'25'0,"74"74,25-24,-25 0,-24-1,-51-49,1 25,0-25,0 25,0-25,-1 25</inkml:trace>
  <inkml:trace contextRef="#ctx0" brushRef="#br3" timeOffset="330628.3508">5135 15230,'-25'0,"0"0,25 74,-24 1,-26-1,25-24,25-25,0 24,0 1,0-25,-25 24,25 1,0-25,-25 0,25-1,0 1</inkml:trace>
  <inkml:trace contextRef="#ctx0" brushRef="#br3" timeOffset="332382.626">5259 15205,'0'-25,"25"1,0-26,24 25,1 0,-25 1,-1-1,1 25,-25 25,25-1,-25 1,0 0,0 0,0 0,25-25,0 0,24 0,26 0,-26 0,-49 24,0 1,0 25,0 24,0-24,0 0,0-1,0-24,0 0,-25-25,-24 0,49 25,-50-25,25 0,-49 24,74 1,-25-25,0 0</inkml:trace>
  <inkml:trace contextRef="#ctx0" brushRef="#br3" timeOffset="335157.3975">9525 15875,'0'-25,"0"0,0-24,50-1,24 25,-49 1,0 24,0 0,-25 24,0 1,0 25,0 24,-25 50,-25 50,-24-75,49-49,25-26,-25-24,1 25,48-50,26 25,24 0,1 0,-50 0,-1-24,26 24,0 0,24 0,-24 0,49 0,-74 24,-1-24</inkml:trace>
  <inkml:trace contextRef="#ctx0" brushRef="#br3" timeOffset="335953.5216">10096 15528,'25'0,"24"0,26 49,-51 1,26-25,-25 0,0-1,0 1,-25 0,24-25,1 0</inkml:trace>
  <inkml:trace contextRef="#ctx0" brushRef="#br3" timeOffset="336713.8128">10369 15429,'-25'49,"0"26,-49 24,49 0,0-49,0-26,25 1,0 0</inkml:trace>
  <inkml:trace contextRef="#ctx0" brushRef="#br3" timeOffset="338169.6827">10493 15429,'0'-25,"25"0,-1 25,1 0,0 0,0 0,0 0,-25 25,0 74,-50 75,0-50,50-75,0-24,0 0,50-50,24 25,-49 0,-25-25,25 25,0 0</inkml:trace>
  <inkml:trace contextRef="#ctx0" brushRef="#br3" timeOffset="339002.2733">10890 15354,'49'0,"1"0,-25 50,74 49,-74-49,-1-26,1-24,-25 25</inkml:trace>
  <inkml:trace contextRef="#ctx0" brushRef="#br3" timeOffset="340222.3006">11187 15304,'-25'0,"1"50,-1 0,25-25,0-1,0 1,-25-25,0 25,25 0,0 0,-25-25,25 24</inkml:trace>
  <inkml:trace contextRef="#ctx0" brushRef="#br3" timeOffset="342139.4482">11361 15255,'0'-25,"0"0,0 0,25 25,0 0,-1 0,1 0,0 0,0 0,0 0,-25 25,0 0,-25-25,0 0,25 25,0 0,0-1,0 1,25-25,0 0,-1 0,1 0,0 0,0 0,-25 25,0 25,0-25,0-1,0 1,0 0,-25-25,-25 0,26 25,-1 0,0-25,0 0,25 24</inkml:trace>
  <inkml:trace contextRef="#ctx0" brushRef="#br3" timeOffset="343994.7113">13866 13965,'0'-25,"25"0,25 25,24 0,-24-24,-26 24,1 0,-25 99,-25 99,-49-24,0-75,74-74,-25 0,0-25,0 0,0 25,-24-25,24 0,0 0,0 0,50 0,50 0,-1 0,-49 0,0 0,-1 0,1 0,0 0,25 0,-1 0,-24 0,0 0,24 0,-24 0,0 0</inkml:trace>
  <inkml:trace contextRef="#ctx0" brushRef="#br3" timeOffset="344890.1588">14387 14089,'0'25,"74"49,51 50,-1 0,-100-99,1 0,0-25</inkml:trace>
  <inkml:trace contextRef="#ctx0" brushRef="#br3" timeOffset="345860.1408">14660 14064,'-74'75,"-26"49,75-25,-24-49,24-26,25 1,-25-25,25 25,-25-25,25 25</inkml:trace>
  <inkml:trace contextRef="#ctx0" brushRef="#br3" timeOffset="347440.0902">14958 14163,'0'-24,"0"-1,0 0,0 0,0 0,0 1,49-1,-49 0,25 25,0 0,0 0,-1 0,1 0,-25 74,0 75,0 50,0-75,0-50,0-24,0-25,-25-25,25-25,0 0,25 25,0 0,0 0,24 0,-24 0,25 0,-25 0,-1 0,1 0</inkml:trace>
  <inkml:trace contextRef="#ctx0" brushRef="#br3" timeOffset="348984.226">15602 13915,'-24'0,"-1"0,25 25,0 0,0 0,0 0,0 24,0 50,0 25,0-99,0 0,0 0,25-25,-25 25,24-25</inkml:trace>
  <inkml:trace contextRef="#ctx0" brushRef="#br3" timeOffset="349905.0359">15851 13940,'0'25,"0"25,0-26,0 1,0 0,0 0</inkml:trace>
  <inkml:trace contextRef="#ctx0" brushRef="#br3" timeOffset="351371.4146">16024 13866,'25'25,"-25"-1,25 26,-25-25,0 0,0-1,0 1,0 0,0 0,0 0,0-1,0 1,0 0,-25-25,0 0,0 0,1 0,-1 0,0 0,25 25</inkml:trace>
  <inkml:trace contextRef="#ctx0" brushRef="#br3" timeOffset="378258.0633">17388 11981,'124'0,"447"-75,1265-24,-1316 99,-247 0,-198 0,-26 0,-24 0</inkml:trace>
  <inkml:trace contextRef="#ctx0" brushRef="#br3" timeOffset="382838.1806">18604 11237,'0'24,"0"26,0 0,0-1,25 26,-1 49,51-25,-50 25,24-50,1-24,-50-25,0-1</inkml:trace>
  <inkml:trace contextRef="#ctx0" brushRef="#br3" timeOffset="384057.0864">18505 11385,'24'0,"1"0,25-24,-25 24,24 0,-24 0,25 0,-1 0,1 0,0 0,-26 0,-24 49,0 1,0-25,0 24,-24 1,-51-25,75-1,-74 1,24 25,25-50,0 0,50 0,50 0,-1 0,-24 0,-25 0</inkml:trace>
  <inkml:trace contextRef="#ctx0" brushRef="#br3" timeOffset="385302.3651">19125 11609,'-25'24,"25"1,-25 25,25-25,0-1,0 1,0 0,0 0,50-25,-1 0,51 0,-26 0,0 0,-49 0,0 0,-25-25,0 0,0 0,0 1,0-1,0 0,-25 25,0-25,-24 25,24 0,0 0,-24 0,-26 0,50 0,1 0</inkml:trace>
  <inkml:trace contextRef="#ctx0" brushRef="#br3" timeOffset="386435.0213">19794 11633,'-198'0,"99"50,49-50,25 25,25 0,25-25,-25 24,50-24,-25 50,24-25,1 0,-25-25,-1 0,1 0,0 0,0 0,0 0,-1-25,1 25,0 0,-25-25,0 0,0 0</inkml:trace>
  <inkml:trace contextRef="#ctx0" brushRef="#br3" timeOffset="387640.9209">19919 11112,'0'25,"0"25,0 24,0 26,0-51,0-24,0 0,0 24,0-24,0 0,0 0,0 0,0-1,0 1</inkml:trace>
  <inkml:trace contextRef="#ctx0" brushRef="#br3" timeOffset="402605.397">21159 12700,'0'25,"0"24,0 26,0 98,49 1,-24-25,50 74,-51-124,1-49,-25 24,0 1,0-50,0-1,0 1,0 25,0-25,0 24,0-24,0 25,0-26,0 1,0 0</inkml:trace>
  <inkml:trace contextRef="#ctx0" brushRef="#br3" timeOffset="404820.8736">21159 12774,'25'0,"99"0,198 0,100 50,-75-50,-198 25,24-25,-73 0,-26 0,0 0,-49 0,0 0,0 0,-25 25,0 24,-25 1,-25 24,-24 150,49-76,0 1,25-74,0-1,0-49,0 24,0 26,0-50,0-1,0 1,0 0,0 0,0 0,0-1,-24-24,-1 0,0 0,-25 0,1 0,-50 0,-125 0,51 0,-26 0,125 0,24 0,1 0,24 0,-25 0,25 0,1 0,-1 0,0 0,0 0,0 0,-49 0,24 0,26 0,-1 0,0 25,0-25,0 0,1 0</inkml:trace>
  <inkml:trace contextRef="#ctx0" brushRef="#br3" timeOffset="406364.7106">21928 12874,'0'24,"0"51,0 74,0-25,0 25,0-75,0-24,0-26,0 1,0 25,24-1,-24-24,25 0,-25 49,0-49,0 0,0 0,0 0,0-1,0 1</inkml:trace>
  <inkml:trace contextRef="#ctx0" brushRef="#br3" timeOffset="408205.4787">21233 13469,'25'0,"0"0,49 0,50 0,50 0,24 0,-123 0,-1 0,1 0,-1 0,0 0,-49 0,25 0,24 0,-24 0,-25 0,-1 0,1 0,0 0,0 0,0 0,-1 0,1 0,0 0,0 0,0 0,-1 0,1 0,0 0,49 0,-49 0</inkml:trace>
  <inkml:trace contextRef="#ctx0" brushRef="#br0" timeOffset="414998.8466">22325 11584,'0'49,"0"1,0 24,0-24,0 24,0-49,24 25,-24-25,0-1,25 1,-25 0,0 0,0 0,0-1,25-24,-25 25,0 0,0 0,0 0,0 0,0-1,0 1,0 0,0 0</inkml:trace>
  <inkml:trace contextRef="#ctx0" brushRef="#br0" timeOffset="417028.5587">22523 11609,'149'-25,"-50"0,99 25,-123-25,24 0,-74 25,49-24,-49-1,0 25,0 0,0 0,-1 74,-24 25,0 100,0 24,0-49,0-25,25-149,-25 24,0 1,-25-25,1 0,-26 0,0 0,-24 0,-50 0,0 0,49 0,26-25,-1 25,25-24,1 24,-1 0,0 0,0-25,-49 25,49 0,0 0</inkml:trace>
  <inkml:trace contextRef="#ctx0" brushRef="#br0" timeOffset="418049.9233">22895 11584,'0'25,"0"74,0 25,0 124,0-124,0-50,0-49,0 0,0 0,0 0,0-1</inkml:trace>
  <inkml:trace contextRef="#ctx0" brushRef="#br0" timeOffset="419331.7246">22325 12030,'24'0,"125"0,149 0,-75 0,-49 0,-125 0,1 0,-25 0,0 0,-1 0</inkml:trace>
  <inkml:trace contextRef="#ctx0" brushRef="#br4" timeOffset="425252.5846">23590 9947,'0'49,"0"75,0 0,0-24,0 48,0-73,0-26,0 26,0-50,0 24,0 1,0-25,0-1,0 26,0 0,0-26,-25-24,99 0,1 0,73 0,-24 0,-24 0,-1-24,-25-1,1 25,-50 0,-1 0,1 0,0 0,0 0</inkml:trace>
  <inkml:trace contextRef="#ctx0" brushRef="#br4" timeOffset="427231.4954">23614 9947,'25'0,"124"0,223 0,124 24,-322-24,-75 0,-74 0,-25 25,25-25,-1 0,1 0,0 0,0 0,-25 50,0 74,0 74,0 26,0-76,-25 26,25-124,0-26,0 1,0 0,0 0,0 0,0-1,0 1,-25-25,-49 0,24 0,-49-25,-25 25,-25-24,75 24,-1 0,26 0,-26 0,51 0,-51 0,50-25,1 25,-1 0,0-25,0 25</inkml:trace>
  <inkml:trace contextRef="#ctx0" brushRef="#br4" timeOffset="428562.4526">24284 10046,'0'25,"0"99,0 49,0 26,0-75,50-25,-50-25,49-24,-49 0,0-26,0 1,0 0</inkml:trace>
  <inkml:trace contextRef="#ctx0" brushRef="#br4" timeOffset="430430.7971">23614 10592,'25'0,"25"0,24 0,-24 0,24 0,1 0,-26 0,1 0,24 0,-24 0,0 0,-1 0,1 0,-25 0,-1 0,26 0,-25 0,0-25,-1 25,1 0,0 0,25 0,-1 0,-24 0,25 0,-1 0,1 0,-25 0,-1 0,1 0,0 0,0 0,0 0,-1 0</inkml:trace>
  <inkml:trace contextRef="#ctx0" brushRef="#br5" timeOffset="442174.1331">1761 14560,'25'0,"0"0,0 0,25 0,-26 0,51 0,-1 0,1 0,-1 0,-24 0,-26 0,1 0,50 0,-51 0,1 0,25 0,-1 0,-24 0,25 0,-25 0,24 0,-24 0,0-24,0 24,24-25,-24 25,25 0,-1 0,-24 0,-25 25,0 24,0 1,-25 24,25 1,0-51,0 1,0 0,0 0,0 0,0-1,0 26,0-25,0 0,0 49,0-24,0-1,0-24,0 0,0 0,0-1,0 26,25 0,-25-25,0-1,0 1,25-25,-25 25,-25-25,0 0,-24 0,24 0,0 0,-25 0,1 0,-1 0,1 0,-1 0,25 0,0 0,1 0,-1 0,0 0,0 0,0 25,1-25,-26 0,25 25,0-25,1 0,-1 0,0 0,0 24,-24-24,24 0,-50 0,75 25,-24-25,-1 25,-25-25,25 0,1 0,-1 0,0 0,25 25,-25-25,0 0,0 0,25-50,0 1,0 24,0-25,0 25,0-24,0-1,0 25,0 0,0-24,0-1,0 25,0 1,0-26,0 25,0 0,0 1,0-1,0 0,0-25,0 26,-24-1,24 0,0 0,0 0,0 1,-25-1,25 0,-25 25,25-25,0 0,0 1</inkml:trace>
  <inkml:trace contextRef="#ctx0" brushRef="#br5" timeOffset="442560.4347">1687 14610,'0'-25,"25"0,-25 1</inkml:trace>
  <inkml:trace contextRef="#ctx0" brushRef="#br5" timeOffset="447951.487">21481 13022,'0'-24,"0"-1,25 25,0 0,0 0,-1 0,1 0,0 0,-25 25,-25-25,25 24,-25-24,25 25,25-25,0 0,0 0,0 0,-25 25,0 0,0 0,0-1,0 1,0 25,0-25,0 0,0-1,-25-24,0 0,0 25,0-25,1 0,-1 0,0 0,0 0,0 0,1 0,-1 0,0 0,0 0,0 0</inkml:trace>
  <inkml:trace contextRef="#ctx0" brushRef="#br5" timeOffset="450911.9394">22275 13122,'0'-25,"0"0,25 25,0 0,24-25,-24 25,0 0,0 0,-1 0,-24 25,0 0,0 0,-24-25,-1 0,0 0,25 24,25-24,0 0,-1 0,1 0,-25 25,0 0,0 0,0 0,-25 0,1-25,-1 0,0 0,25 24,-25-24,0 0,1 0,-1 0</inkml:trace>
  <inkml:trace contextRef="#ctx0" brushRef="#br5" timeOffset="453363.1723">21456 13692,'25'0,"25"0,-25 0,-1 0,-24 25,0 0,0 0,25-25,0 0,0 0,0 0,-1 0,-24 24,0 1,-24-25,-1 0,0 25,0 0,0-25,25 25,-24-25</inkml:trace>
  <inkml:trace contextRef="#ctx0" brushRef="#br5" timeOffset="455516.202">22126 13593,'25'0,"25"0,-26 0,1 0,0 0,-25 25,-25 0,50-25,25 0,-1 24,-24-24,0 25,0-25,-1 0,-24 25,25 0,-25 0,0-1,0 1,0 0,-25-25,1 25,-1-25,0 0,-25 0,1 0,-1 0,1 0</inkml:trace>
  <inkml:trace contextRef="#ctx0" brushRef="#br5" timeOffset="462993.9108">22523 11733,'0'-25,"25"25,0 0,-1 0,1 0,25 0,-1 0,1 0,-25 0,-25 49,0-24,-25 25,0-50,0 25,1-25,48 0,1 0,0 0,0 0,0 0,-1 0,26 0,-25 0</inkml:trace>
  <inkml:trace contextRef="#ctx0" brushRef="#br5" timeOffset="464486.1184">22994 11733,'25'0,"0"0,0 0,0 0,-1 0,1 0,0 0,0 0,-25 24,0 1,0 0,0 0,-25-25,0 25,0-25,1 0,24 24,-25-24,50 0,-1 0,26 0,-25 0,0 0</inkml:trace>
  <inkml:trace contextRef="#ctx0" brushRef="#br5" timeOffset="466465.231">22597 12229,'0'-25,"0"0,0 0,25 25,0 0,0 0,0 0,-1 0,-24 25,0 0,0 0,0 0,0-1,0 1,0 0,0 0,-24-25,-1 0,0 25,50-25,24 0,-24 0,0 0,0 0,0 0,-1 0</inkml:trace>
  <inkml:trace contextRef="#ctx0" brushRef="#br5" timeOffset="468008.094">22994 12204,'25'-25,"0"25,0 0,0 0,-1 0,1 0,0 0,0 0,-25 25,0 0,-25 0,0-25,25 24,-25-24,1 0,48 0,1 0,0 0,0 0,0 0,-1 0,1 0,0 0</inkml:trace>
  <inkml:trace contextRef="#ctx0" brushRef="#br5" timeOffset="469115.1245">23862 10294,'0'25,"0"0,0-1,0 1,0 0,0 0,0 24,0-24</inkml:trace>
  <inkml:trace contextRef="#ctx0" brushRef="#br5" timeOffset="469949.1371">24532 10294,'0'25,"0"0,0-1</inkml:trace>
  <inkml:trace contextRef="#ctx0" brushRef="#br5" timeOffset="471069.2195">23962 10691,'0'25,"0"-1,24-24</inkml:trace>
  <inkml:trace contextRef="#ctx0" brushRef="#br5" timeOffset="472237.9238">24036 10716,'0'49,"0"1,0 24,0-24,0-25,0-1</inkml:trace>
  <inkml:trace contextRef="#ctx0" brushRef="#br5" timeOffset="473271.8655">24706 10740,'0'50,"0"49,0 0,0-24,25-26</inkml:trace>
  <inkml:trace contextRef="#ctx0" brushRef="#br5" timeOffset="474639.2747">24507 10244,'0'25,"0"0,0 0,0 0,0-1,25 1,0 25,-25-1,0-24,0 0</inkml:trace>
  <inkml:trace contextRef="#ctx0" brushRef="#br5" timeOffset="480999.8249">21060 15156,'0'-25,"24"0,1 25,25-25,-1 25,-24 0,0 0,0 0,-25 25,0 0,0 24,0 26,0 24,-25 25,-25 50,26-75,-1-74,25 0,-25-25,0 0,0 0,1 0,48 0,26 0,49 0,0 0,1 0,-76 0,26 0,-25 0,0-25,-1 25,1 0</inkml:trace>
  <inkml:trace contextRef="#ctx0" brushRef="#br5" timeOffset="481723.38">21704 14908,'25'49,"99"125,25 49,-25-99,-99-74,25-1,-26-49,-24 25,25-25</inkml:trace>
  <inkml:trace contextRef="#ctx0" brushRef="#br5" timeOffset="482543.1119">22101 15007,'-24'49,"-76"75,-24 125,75-101,24-48,-25-26,25-24,25-26,-24-24,24 25,-25 0</inkml:trace>
  <inkml:trace contextRef="#ctx0" brushRef="#br5" timeOffset="483975.0229">22399 14734,'25'0,"0"0,-1 0,1 0,50 0,-1 25,-49-25,0 49,-25-24,24 50,-24-26,0 1,0 49,0 0,-49 0,24 1,0-75,0-25,25 24,-24-24,-1 25,0 0,0-25,0 0,25 25,50-25,74 0,0 0,50-25,-25 0,-75 25,-49 0,0 0,-25-25</inkml:trace>
  <inkml:trace contextRef="#ctx0" brushRef="#br5" timeOffset="484781.5465">23094 14536,'24'0,"100"74,50 50,-25 0,-50-25,-99-74,25 0,-25 0,25-25,-25 24,24-24</inkml:trace>
  <inkml:trace contextRef="#ctx0" brushRef="#br5" timeOffset="485578.0622">23614 14436,'-24'0,"-26"100,-74 148,50-50,-26-49,76-50,24-74,-25 0,25-1,-25-24,25 25,-25-25</inkml:trace>
  <inkml:trace contextRef="#ctx0" brushRef="#br5" timeOffset="487147.1006">23962 14436,'0'-24,"24"-1,1 25,0 0,0 0,49 0,75 0,-74 0,-51 0,-24 49,0 1,-24 49,-26-24,0 24,1-74,49-1,-25-24,0 0,75 0,-1 0,51 0,-26 0,-49 0,0 0,-1 0,26 0,-50 25,25-25,-25 25,0 0,0 0,0 24,0 26,0 49,-75 49,1-49,-25 25,74-124,0 0,0-25,1 0,-1 0,0 0</inkml:trace>
  <inkml:trace contextRef="#ctx0" brushRef="#br5" timeOffset="492215.5258">16272 13519,'-25'0,"1"0,-1 0,0 0,0 0,0 0,-24 0,24 0,-25 0,26 0,-1 0,0 0,0 0,0 0,1 24,-1-24,0 0,0 0,0 0,1 0,-1 25,25 0,-25-25,0 0,25 25,-25 0,-24-1,24 51,-50-1,26-24,24-1,25 1,-25 0,25-1,-25 1,25-1,0 26,0-50,0-1,0 1,0 25,0 0,0 49,0 25,0-50,0-24,0 24,50-49,24 49,50-49,25 50,25-1,-25-24,-100-1,51-49,-26 0,25 0,-24 0,-51 0,26 0,-25 0,0-25,49-24,-49-1,49-24,50-25,-49-25,-26 24,-24 51,0 24,-25 0,0 0,25-24,-25-1,25-24,-25 24,0 0,0 26,0-1,0-25,0 1,-25-1,-25 0,-24 1,24 24,-24-49,-25 49,49-25,-74-24,0 24,49 1,26-1,24 50,0 0,-24 0,-1 0,25 0,0 0,-24 0,-1 0,1 0,-1 0,25 0,0 0</inkml:trace>
  <inkml:trace contextRef="#ctx0" brushRef="#br5" timeOffset="494963.2147">24582 14213,'-25'0,"-25"0,-49 0,-25 25,50 0,24 24,25-49,1 0,-1 0,25 25,-25 0,25 0,-25-25,25 25,-25-25,0 24,1 26,-26 0,25-26,25 26,0-25,0 0,0-1,0 26,0-25,0 24,0 1,0 0,0-1,0 1,50-1,-50 26,49-26,-49-24,50 25,0-1,-1-49,1 25,-25-25,24 25,1-25,-25 0,24 0,1 0,0 0,-26 0,26 0,-25 0,0 0,-1 0,1 0,25-25,-25-24,49-26,-49 50,0-49,-25 49,24 25,-24-25,0 1,25-1,-25 0,25 0,-25 0,0-24,0-26,0 1,0 0,0 24,0 25,0 0,0 1,-25-1,0-25,1 25,-1 25,0-49,25 24,0 0,-25 0,0 25,25-25,-24 1,-1 24,0 0,0 0,25-25,-25 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4:56:12.1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5085 3994,'0'24,"0"1,0 0,0 49,0 50,50 149,0-74,-26-1,26-74,-50-49,25-26,-25 1,0-25</inkml:trace>
  <inkml:trace contextRef="#ctx0" brushRef="#br0" timeOffset="1172.0177">4887 4118,'0'-25,"25"0,99-25,-75 26,1-1,-25 25,0 0,-1 0,1 0,0 25,-25-1,25-24,-25 25,0 0,0 0,0 24,0 26,0-50,0-1,0 1,-25-25,25 25</inkml:trace>
  <inkml:trace contextRef="#ctx0" brushRef="#br0" timeOffset="1943.5535">5433 3994,'24'0,"1"0,0-25,0 0,0 25,-25-25</inkml:trace>
  <inkml:trace contextRef="#ctx0" brushRef="#br0" timeOffset="2764.0473">5532 4316,'25'-25,"-1"0,26-24,-25 24,24 0,-49 0,25 25</inkml:trace>
  <inkml:trace contextRef="#ctx0" brushRef="#br0" timeOffset="4742.4922">5854 3597,'-25'0,"1"49,-1 1,25-25,0 0,0-1,0 1,0 0,0 0,25 0,-1-1,1 1,25 25,-25-25,-1-1,1-24,0 0,0 0,0 0,-1 0,1 0,0 0,0 0,0-24,0-1,-1-25,-24 25,0 1,0-1,0 0,0 0,0 0,0 1,-24-26,-1 0,0 1,0-1,0 0,0 50,25-49,-24 49,-1-25,0 25,0 0,0 0,1 0,-1 0,25 25,-25-25,25 25,0-1,0 1,0 0</inkml:trace>
  <inkml:trace contextRef="#ctx0" brushRef="#br0" timeOffset="19264.2388">2481 6424,'25'0,"-1"0,26 0,0 0,24 0,0 0,-24 0,24 0,-49 0,25 0,-25 0,0 0,-1 0,1 0,25 0,-25 0,24 0,-24 0,0 0,0 0,49 25,0 0,75 0,-74 0,-51-25,1 0</inkml:trace>
  <inkml:trace contextRef="#ctx0" brushRef="#br0" timeOffset="21219.4664">2878 15602,'0'-25,"0"1,24 24,1-25,75 0,-1 0,-25 25,-24 0,-25 0,-1 0,-24 50,0 24,-24 75,-76 74,-24 50,75-199,24-49,0 25,0-25,0-25,25 25,0-50,25 25,50-25,-26 0,1 0,0 0,24 1,0-1,1-25,-50 50,-1 0</inkml:trace>
  <inkml:trace contextRef="#ctx0" brushRef="#br0" timeOffset="22564.6931">3547 15553,'-24'0,"-26"124,25 24,0-48,25-51,0-24,0 0,0 0,75-25,98 0,-73 0,-1 0,-50 0,-24 0,-25 24,0 1,-25 0,25 0,-24-25,-1 0,-25 0,50 25,-25-25,1 0,-1 0,0 0,25-25,0 0,0 0,0 0,0-74,0 0,0-75,0 100,0 0,0 24,-25 0,0 26,1 24,24-25,-25 25</inkml:trace>
  <inkml:trace contextRef="#ctx0" brushRef="#br0" timeOffset="23335.7225">4267 15776,'25'0,"24"0,-24-25,25 0,-1 25,-24-25,25 1,-26 24,51-25,-26 0,-24 0,0 0,0 25,-25-24</inkml:trace>
  <inkml:trace contextRef="#ctx0" brushRef="#br0" timeOffset="24891.0958">4763 15255,'25'0,"123"0,175-25,-25-25,-199 50,0 0,-74 0,-50 0,-149 0,1 50,-26 74,51-49,98-51,25 1,0-25,0 25,-24 0,24 0,-25-1,50 1,0 0,25 25,0-1,0-24,-25 25,25-50,-1 0,1 0,25 0,-25-25,24 25,1 0,-25-25,24 25,-24 0,25 0,-1 0,-24 0,0 0,-25 25,-25 0,25-1,-49 1,-26 0,1 0,-25 0,74-1,-25-24,25 0</inkml:trace>
  <inkml:trace contextRef="#ctx0" brushRef="#br0" timeOffset="25651.0357">6053 15255,'0'25,"0"49,0 75,0 49,0-49,0 0,0-75,0-49</inkml:trace>
  <inkml:trace contextRef="#ctx0" brushRef="#br0" timeOffset="26386.2671">5805 15776,'0'-25,"74"25,50-25,124 25,-124 0,-99-25,49 25,-74-24,25 24</inkml:trace>
  <inkml:trace contextRef="#ctx0" brushRef="#br0" timeOffset="27243.7376">6598 15230,'0'25,"0"24,0 76,0-1,0 24,0 76,0-125,25 0,-25-49</inkml:trace>
  <inkml:trace contextRef="#ctx0" brushRef="#br0" timeOffset="27817.1264">6549 16173,'-25'0,"0"0</inkml:trace>
  <inkml:trace contextRef="#ctx0" brushRef="#br0" timeOffset="28052.9811">6499 16173,'75'0,"173"0,49 0,-98 0,-150-25,-24 25</inkml:trace>
  <inkml:trace contextRef="#ctx0" brushRef="#br0" timeOffset="29485.7016">6375 14213,'25'0,"-25"25,25-25,0 0,-1 0,1 0,0 0,0 0,0 0,-1 0,1 0,0 0,0 0,74-25,-74 0,24 25,-24 0</inkml:trace>
  <inkml:trace contextRef="#ctx0" brushRef="#br0" timeOffset="30567.8767">7070 14163,'24'0,"26"0,-25 0,0 0,0 0</inkml:trace>
  <inkml:trace contextRef="#ctx0" brushRef="#br0" timeOffset="32784.7892">6598 12725,'-49'0,"24"0,-25 0,26 0,-1 0,0 25,0-25,0 0,1 0,24 24,-25-24,-25 25,25 0,1 0,-26 24,25-24,0 0,0-25,25 50,-24-50,24 49,-25-24,0 25,25-26,0 1,-25 0,25 0,0 0,0 0,0-1,0 1,0 0,0 0,0 0,0-1,25 1,0-25,0 0,24 25,-24-25,0 0,0 25,24-25,-24 0,0 0,0 0,0 0,24 0,1 0,24 0,25 0,1 0,-26 0,25 0,-74-25,0 25,-25-25,25 0,-25 1,24 24,-24-25,0 0,25 25,-25-25,0 0,0 1,0-1,0-25,0-24,0-1,0 1,-74-1,24 51,1-26,-1 50,50-25,-50 0,1 25,-1 0,25 0,1 0,-26 0,25-24</inkml:trace>
  <inkml:trace contextRef="#ctx0" brushRef="#br0" timeOffset="35137.803">7913 14238,'25'0,"49"0,-24 0,74 0,0 0,-25 0,-24 0,-51 0,1 0,0 0,0 0,0 0,-1 0</inkml:trace>
  <inkml:trace contextRef="#ctx0" brushRef="#br0" timeOffset="41287.5262">7467 8781,'0'-25,"24"0,-24 0,25 1,0-1,0 0,0 25,-1-25,1 0,0 1,25-1,24 0,0-25,75 1,-99 49,-25-25,24 0,1 25,-25 0,24 0,1 0,-25 0,24 0,1 0,0 0,-1 0,-24 0,0 0,24 0,-24 0,0 0,0 0,0 0,-25 25,24-25,1 0,-25 50,50-50,-50 49,74-24,-49 0,0 0,0 24,-1-49,-24 25,25-25,-25 50,50-50,-50 24,25-24</inkml:trace>
  <inkml:trace contextRef="#ctx0" brushRef="#br0" timeOffset="42170.7728">9079 8657,'25'0,"-1"0,1 0,0 0,0 25,0-1,-1-24,-24 25</inkml:trace>
  <inkml:trace contextRef="#ctx0" brushRef="#br0" timeOffset="43105.0465">8756 8731,'0'-25,"100"25,73 0,-123 0,-1 0,-24 0,25 0,-1 0,26-74,-25 0,-26 24,1 0,-25 26</inkml:trace>
  <inkml:trace contextRef="#ctx0" brushRef="#br0" timeOffset="44896.7398">10741 14337,'25'0,"49"0,50 0,0 0,-25 0,-24 0,-1 0,1 0,-51 0,51 0,-50 0,24 0,-24 0,0 0,0 0,-1 0,1 0</inkml:trace>
  <inkml:trace contextRef="#ctx0" brushRef="#br0" timeOffset="46018.9413">10170 15131,'-25'0,"1"0,-1 0,0 74,-25-24,50-25,-24 24,24-24,24-25,26 0,-25 0,0 0,-1 25,1-25,-25 25,0 0,0-1,-25 1,1-25,-26 0,-24 25,24-25,0 0,26 0,-1 0</inkml:trace>
  <inkml:trace contextRef="#ctx0" brushRef="#br0" timeOffset="47003.6591">10245 15280,'24'0,"1"0,25 0,0-25,-26 25,1 0</inkml:trace>
  <inkml:trace contextRef="#ctx0" brushRef="#br0" timeOffset="48047.723">10369 15577,'25'-24,"-1"24,-24-25,25 25,-25-25</inkml:trace>
  <inkml:trace contextRef="#ctx0" brushRef="#br0" timeOffset="49640.8724">10369 15677,'25'0,"-25"-25,24 25,1-25,0 0,0 25,0 0,-25-25</inkml:trace>
  <inkml:trace contextRef="#ctx0" brushRef="#br0" timeOffset="51347.5625">10617 15280,'0'-25,"25"0,-1 25,-24-25,25 25,0 0,0 0,0 0,-1 0,-24 25,0 0,0 49,0 26,0 73,0-74,-24-49,-1 0,50-75,24 25,-24-50,25 25,-1 1,-49-1,25 25,-25-25</inkml:trace>
  <inkml:trace contextRef="#ctx0" brushRef="#br0" timeOffset="52554.8741">10369 15652,'49'0,"-24"0,0-25,25 25,-50-25,24 25</inkml:trace>
  <inkml:trace contextRef="#ctx0" brushRef="#br0" timeOffset="54471.2825">10691 15379,'0'-25,"0"0,0 0,25 25,0 0,0 0,-25 25,0 0,24-25,-24 25,0 0,0 24,0 1,0 0,0-26,0 1,0 0,0 25,0-26,0 1,0 0,-24-25,-1 0,50 0,24 0,-24 0,25 0,-1 0,-24 0,0 0,-25-25</inkml:trace>
  <inkml:trace contextRef="#ctx0" brushRef="#br0" timeOffset="57210.7666">10418 16644,'25'-50,"0"26,0 24,24-25,-24 25,0 0,-25 25,0-1,0 26,0 49,-50 0,26-49,-1-25,0 24,0-49,0 0,50 0,50 0,-51 0,1 0,0 0,-25-24</inkml:trace>
  <inkml:trace contextRef="#ctx0" brushRef="#br0" timeOffset="58331.4838">11014 16446,'0'49,"0"1,0-25,0 24,0-24,0 25</inkml:trace>
  <inkml:trace contextRef="#ctx0" brushRef="#br0" timeOffset="59501.7303">10890 16470,'-25'0,"25"25,-25-25,25 25,-25 0,75-25,-25 0,-1 0,1 0,0 0,0 0</inkml:trace>
  <inkml:trace contextRef="#ctx0" brushRef="#br0" timeOffset="60859.6217">11212 16669,'25'-25,"0"0,-1 0,1 25,0 0,0 0,-25-24,25 24</inkml:trace>
  <inkml:trace contextRef="#ctx0" brushRef="#br0" timeOffset="63968.6113">11460 16346,'0'-25,"0"1,50 24,-50-25,25 25,24-25,-24 25,0 0,0 0,-1 0,-24 25,0 24,0 26,0 24,0-24,0-26,0 1,-24-25,24-1,-25-24,50 0,-1 0,1-24,0 24,25 0,-26 0,1 0,25-25,-1 25,-24 0,0 0,0-25</inkml:trace>
  <inkml:trace contextRef="#ctx0" brushRef="#br0" timeOffset="66173.4853">12055 16446,'25'0,"0"0,0 0,0 0,-1 0,1-25,0 25,74-25,-24 0,-26 0,-24 0,0 25,-25-24</inkml:trace>
  <inkml:trace contextRef="#ctx0" brushRef="#br0" timeOffset="66994.5974">12279 16148,'0'49,"0"51,49 73,-24 1,25-50,-50-74,24-26,-24 1</inkml:trace>
  <inkml:trace contextRef="#ctx0" brushRef="#br0" timeOffset="68712.507">12948 16197,'-49'0,"24"25,25 0,-25-25,0 50,25-26,0 1,0 0,0 0,0 0,50-25,-25 0,0 0,-1 0,1 0,0 0,0 0,0 0,-1 0,-24-25,0 0,0 0,0 0,-24 25,-1 0</inkml:trace>
  <inkml:trace contextRef="#ctx0" brushRef="#br0" timeOffset="70130.7632">10666 17686,'25'0,"0"0,0 0,74-50,50 1,49-26,-24 25,-75 26,-49-1,-1 25,1 0,0-25,24 0,100-24,-100 24,25 0,-49 0,24-24,50 24,-74 0,49-49,75 24,-50-24,-25 24,0 0,-49 26,-1-1,1 25,-50-25,25 25,0 0,-1 0,1 0,-25-25,25 25</inkml:trace>
  <inkml:trace contextRef="#ctx0" brushRef="#br0" timeOffset="71387.801">12055 17636,'0'-25,"0"1,25-1,0 0,25 0,-26 25,1 0,0 0,0-25,0 25,-1 0,-24 25,0 50,0 24,0 0,0-49,0-1,-24-24,-1-25,99 0,25-25,1-24,-26 24,-24 25,-50-25</inkml:trace>
  <inkml:trace contextRef="#ctx0" brushRef="#br0" timeOffset="72286.2463">13643 16297,'0'49,"0"26,74-1,-49-24,-25-25,0-1,0 1,25-25</inkml:trace>
  <inkml:trace contextRef="#ctx0" brushRef="#br0" timeOffset="73171.6963">13593 16570,'0'-25,"25"0,0 25,0 0,0 0,-1 0,-24-25,25 25,0 0,0-25,0 1</inkml:trace>
  <inkml:trace contextRef="#ctx0" brushRef="#br0" timeOffset="74016.1726">14065 16222,'-25'0,"25"25,0 25,25 24,-25 1,24-75,-24 49</inkml:trace>
  <inkml:trace contextRef="#ctx0" brushRef="#br0" timeOffset="76867.3839">12849 18157,'0'50,"0"-1,25-24,0 25,0-1,-25-24,0 0,24-25</inkml:trace>
  <inkml:trace contextRef="#ctx0" brushRef="#br0" timeOffset="77601.6258">13048 18182,'24'49,"-24"-24,25 25,0-1,0-24</inkml:trace>
  <inkml:trace contextRef="#ctx0" brushRef="#br0" timeOffset="78447.6572">13246 18207,'25'0,"0"24,-1 51,1-26,-25-24,0 25,25-50</inkml:trace>
  <inkml:trace contextRef="#ctx0" brushRef="#br0" timeOffset="79259.1544">13320 18380,'0'-25,"0"1,25 24,0 0,0 0,24 0,-24-25,0 25,25 0</inkml:trace>
  <inkml:trace contextRef="#ctx0" brushRef="#br0" timeOffset="80166.2859">13593 18132,'50'25,"-50"0,0 0,25-1,-25 1,25-25,-25 50</inkml:trace>
  <inkml:trace contextRef="#ctx0" brushRef="#br0" timeOffset="91681.7432">12502 14238,'25'0,"24"0,75 0,100 0,-26-75,-74 51,-74-26,-26 50</inkml:trace>
  <inkml:trace contextRef="#ctx0" brushRef="#br0" timeOffset="92715.3067">12651 14511,'99'-25,"25"-25,99-49,-74 49,-124 26,0 24,-1 0,-24-25,0 0,25 25</inkml:trace>
  <inkml:trace contextRef="#ctx0" brushRef="#br0" timeOffset="93736.5047">8087 14287,'24'0,"51"-24,49-76,0 26,-74 24,-26 26,1-1</inkml:trace>
  <inkml:trace contextRef="#ctx0" brushRef="#br0" timeOffset="94631.9595">8409 14213,'0'-25,"25"25,0 0,0-25,-1 1,1-1</inkml:trace>
  <inkml:trace contextRef="#ctx0" brushRef="#br0" timeOffset="95303.1528">8360 14412,'49'-50,"1"-25,24 51,-24-26,-25 25,-1 0,1 1</inkml:trace>
  <inkml:trace contextRef="#ctx0" brushRef="#br0" timeOffset="96423.9261">12601 14238,'75'-25,"-1"-25,25 26,-74-1,0 25,0 0</inkml:trace>
  <inkml:trace contextRef="#ctx0" brushRef="#br0" timeOffset="97233.1313">12775 14337,'74'0,"25"-74,-74 49</inkml:trace>
  <inkml:trace contextRef="#ctx0" brushRef="#br0" timeOffset="106274.7871">15280 15751,'25'0,"0"25,-25 99,74 74,-74-74,0-49,25-51,-25 1</inkml:trace>
  <inkml:trace contextRef="#ctx0" brushRef="#br0" timeOffset="107135.0906">15553 15776</inkml:trace>
  <inkml:trace contextRef="#ctx0" brushRef="#br0" timeOffset="107929.8511">15602 15652,'50'0,"-25"0,0 25,0-1,-25 1,0 0,0 0,0 24,0 75,-50-24,0 48,1-73,49-26,-25-49,74 0,1-24,-25-26,25 50,-1-25,-24 25,25 0,-50-25,24 25</inkml:trace>
  <inkml:trace contextRef="#ctx0" brushRef="#br0" timeOffset="108614.0018">16099 15652,'24'0,"1"-25,0 25,-25-25,25 25,0 0,-1 0</inkml:trace>
  <inkml:trace contextRef="#ctx0" brushRef="#br0" timeOffset="109237.2609">16719 14734,'-25'0,"0"0,25 25</inkml:trace>
  <inkml:trace contextRef="#ctx0" brushRef="#br0" timeOffset="110806.1501">16471 15106,'0'-25,"0"0,49 25,-49-24,25 24,-25-25,25 25,-25 49,-50 26,-24-1,74 1,-25-1,0-24,25-25,25-25,0-25,24 25,1 0,0 0,-1 0,-24 0,-25 49,0 1,0-25,0 24,0-24,0 0,-25-25,0 0,1 0</inkml:trace>
  <inkml:trace contextRef="#ctx0" brushRef="#br0" timeOffset="111650.7333">16868 15131,'49'173,"-49"-98,99 297,-74-124,0-198,-25-26</inkml:trace>
  <inkml:trace contextRef="#ctx0" brushRef="#br0" timeOffset="112510.7748">16818 15652,'0'-25,"0"0,25 25,0 0,-1-25,1 25,0 0,0-24,0 24,-1-25,1 25</inkml:trace>
  <inkml:trace contextRef="#ctx0" brushRef="#br0" timeOffset="113244.9311">17240 15255,'0'25,"0"24,0 75,0-49,0-26,0-24</inkml:trace>
  <inkml:trace contextRef="#ctx0" brushRef="#br0" timeOffset="114539.8747">15553 16718,'0'-24,"25"24,74-50,25-74,50 25,-1-1,-123 51,24 24,-24-25,49 1,0-26,-24 26,-51 49,1 0,-25-25,25 25</inkml:trace>
  <inkml:trace contextRef="#ctx0" brushRef="#br0" timeOffset="120748.6062">16272 13940,'25'0,"25"0,-26 0,26 0,-25 0,-25 25,25-25,24 0,-24 0,0 0,0 0,-1 0,1 0,0 0,0 0,0 0,-25-25,25 25,-1 0,-24-25,0 1,25 24,-25-25,25 0,0-25,-25 1,25 24,-1-25,-24 26,0-1,0 0,0 0,0 0,0 1,-24 24,-1 0,0 0,-25 0,26 0,-1 0,0 0,-25 0,25 0,1 0,-1 0,0 0,0 0,0 0,1 0,-1 24,0 1,0-25,25 25,-49-25,49 25,0 0,0-1,-25-24,25 25,0 0,0 0,-25-25,0 25,25-1,0 1,0 0,0 0,0 24,0 1,25-25,-25 0,25-1,-25 1,25-25,-25 25</inkml:trace>
  <inkml:trace contextRef="#ctx0" brushRef="#br0" timeOffset="134507.7882">18381 14064,'24'0,"1"0,0 0,0 0,0 0,-1 0,1 0,0 0,0 0,24-25,1 25,-25 0,0 0,24 0,-24 0,0 0,0 0,24 0,-24 0,25 0,-25 0,-1 0,1 0,0 0,0 0,24 0,-24 0,0 0,0 0,-25-24,25 24</inkml:trace>
  <inkml:trace contextRef="#ctx0" brushRef="#br0" timeOffset="135579.7993">16917 14238,'25'-25,"25"-74,-1 74,-24 0,25 0,-50 1,24-1,1 25,-25-25,25 25,0 0</inkml:trace>
  <inkml:trace contextRef="#ctx0" brushRef="#br0" timeOffset="136450.8192">17066 14312,'50'-49,"49"-26,-50 1,-24 49,0 0</inkml:trace>
  <inkml:trace contextRef="#ctx0" brushRef="#br0" timeOffset="137520.773">19894 14238,'0'-25,"25"0,24 25,-24-74,49 49,-74 0</inkml:trace>
  <inkml:trace contextRef="#ctx0" brushRef="#br0" timeOffset="138230.9614">20092 14015,'50'-75,"49"-49,-74 50,49 49,-74 0</inkml:trace>
  <inkml:trace contextRef="#ctx0" brushRef="#br0" timeOffset="143508.5831">20985 15503,'50'0,"-1"0,-24 0,25 0,-25 0,-1 0</inkml:trace>
  <inkml:trace contextRef="#ctx0" brushRef="#br0" timeOffset="144293.6327">20985 15677,'25'0,"0"0,0 0,-1 0</inkml:trace>
  <inkml:trace contextRef="#ctx0" brushRef="#br0" timeOffset="151842.0011">23887 7888,'0'-50,"50"-74,-1 50,-24-1,25 26,-25 24,-25 0,0 0</inkml:trace>
  <inkml:trace contextRef="#ctx0" brushRef="#br0" timeOffset="152913.4705">23862 7962,'25'0,"-25"-25,25 25,-25-24,25 24,0 0,-25-25,24 25,1-25,-25 0,50 25,0-25,-26 1,1-1,-25 0,25 25,-25-25,25 0,-25 1,0-1,25 25</inkml:trace>
  <inkml:trace contextRef="#ctx0" brushRef="#br0" timeOffset="245782.6794">670 14759,'50'0,"-26"0,1 0,0 0,50 0,-26 0,1 0,-1 0,1 0,24 0,-24 0,0 0,24 0,-24 0,-26 0,51 0,-26 0,1 0,74 0,-50 0,1 0,-25 0,24 0,-24 0,-1 0,-24 0,25 0,-26 0,1 0,0 0,0 0,0 0,-1 0,1 0,0-25,0 25,0 0,-1 0,1 0,0 0,0 0,0 0,-1 0,-24-25,25 25,0 0,25 0,-1 0,-24 0,0-25,0 25,-1 0,1 0,25-24,24 24,-24 0,49-25,-49 25,-25 0,-1 0,1 0,0 0,0-25,0 25,-25-25,0 0,0 1,0-26,0 0,0-24,0-1,0 1,0 0,0 49,0-50,0 26,0 24,0 0,0-24,0 24,0-25,0 1,0 24,0-25,0 25,0 1,0-1,0 0,-25 25,0 0,0 25,-49-25,24 25,1 24,-1-49,0 0,1 25,-1-25,-24 25,-1-25,1 25,-1-25,26 0,-26 24,51-24,-26 0,0 25,1-25,-1 0,-24 0,24 0,1 0,-26 0,26 0,24 0,-25 0,0 0,1 0,-50 25,-25 0,24 0,-48-25,48 24,1-24,25 0,-1 25,26-25,24 0,-50 0,51 0,-1 0,0 0,0 0,0 0,1 0,-1 0,0 0,25 50,0-25,0 99,0-50,25 0,-25-24,0 0,0-25,0-1,0 1,0 25,0-25,0-1,0 1,0 0,0 0,0 0,25-25,-25 24,24-24,1 25,0 0,25-25,-50 25,24-25,51 0,-50 0,24 0,26 0,-1 0,1 0,-51 0,1 0</inkml:trace>
  <inkml:trace contextRef="#ctx0" brushRef="#br0" timeOffset="274116.4118">2853 6573,'25'0,"-1"0,1 0,50 0,24-99,50 0,-25 24,-99 51,-25-1,24 25</inkml:trace>
  <inkml:trace contextRef="#ctx0" brushRef="#br0" timeOffset="274949.4706">3076 6846,'25'-25,"74"-49,50-50,-25 49,-25-24,-24 74,-51 1</inkml:trace>
  <inkml:trace contextRef="#ctx0" brushRef="#br0" timeOffset="276368.728">3151 7516,'99'-25,"50"-25,-50-24,-50 24,-24 26,-25-1</inkml:trace>
  <inkml:trace contextRef="#ctx0" brushRef="#br0" timeOffset="281691.6021">8608 1984,'0'25,"0"0,0 25,0 24,0 0,0 75,0-74,0-26,0-24,0 0</inkml:trace>
  <inkml:trace contextRef="#ctx0" brushRef="#br0" timeOffset="282961.421">8608 2009,'24'0,"26"0,-50-25,25 25,0 0,-1 0,1 0,25 0,-1 50,1-25,-50 0,50 24,-50-24,0 0,0 24,0-24,0 0,0 25,0-26,0 1</inkml:trace>
  <inkml:trace contextRef="#ctx0" brushRef="#br0" timeOffset="283657.3602">9302 2084,'25'0,"0"0,49 0,50 0,-49 0,-51 0,1 0</inkml:trace>
  <inkml:trace contextRef="#ctx0" brushRef="#br0" timeOffset="284530.6854">9426 2282,'25'0,"0"0</inkml:trace>
  <inkml:trace contextRef="#ctx0" brushRef="#br0" timeOffset="285787.5305">9501 2307,'49'0,"1"0,-1 0,26 0,-50 0</inkml:trace>
  <inkml:trace contextRef="#ctx0" brushRef="#br0" timeOffset="286856.9744">10294 1488,'0'75,"0"24,0-25,0 1,0-26,0-24,0 25</inkml:trace>
  <inkml:trace contextRef="#ctx0" brushRef="#br0" timeOffset="287602.44">10369 1463,'25'25,"24"25,1 49,49 0,-49-49,-1 0,-24-26,-25 1,50 0,-50 0,24-25</inkml:trace>
  <inkml:trace contextRef="#ctx0" brushRef="#br0" timeOffset="288401.714">10716 1538,'0'25,"0"24,0 26,0-1,0-49,0 0,25 0</inkml:trace>
  <inkml:trace contextRef="#ctx0" brushRef="#br0" timeOffset="289146.251">10815 1811,'25'0,"25"0,-1 0,-24 0,0 0,0 0</inkml:trace>
  <inkml:trace contextRef="#ctx0" brushRef="#br0" timeOffset="290202.3284">11460 1463,'-49'0,"-1"0,25 0,0 25,25 0,0 0,0 24,0-24,0 25,0-25,0 24,0 1,0 0,0-26,0 1,0 0</inkml:trace>
  <inkml:trace contextRef="#ctx0" brushRef="#br0" timeOffset="290924.9613">11212 1786,'50'0,"-26"0,1 0,0 0</inkml:trace>
  <inkml:trace contextRef="#ctx0" brushRef="#br0" timeOffset="291771.0899">11659 1587,'0'25,"0"25,0 24,0 1,0-1,0-24,0-1,0-24,0 25,0-25</inkml:trace>
  <inkml:trace contextRef="#ctx0" brushRef="#br0" timeOffset="292530.3951">11659 1712,'24'0,"1"0,0 0,0 0,0 0</inkml:trace>
  <inkml:trace contextRef="#ctx0" brushRef="#br0" timeOffset="293578.4916">11535 1761,'24'0,"1"0,0 0,0 0,0 0</inkml:trace>
  <inkml:trace contextRef="#ctx0" brushRef="#br0" timeOffset="295044.4486">12155 1563,'-25'0,"25"-25,0 0,0 0,0 0,25 1,-1 24,26 0,-25 0,0 0,-1 0,-24 24,0 26,0-25,0 0,0-1,0 1,0 0,-24 0,-26 0,25-25,25 25,-25-1,100-24,24 0,-25 0,1 0,-50 0,24 0,-49 25</inkml:trace>
  <inkml:trace contextRef="#ctx0" brushRef="#br0" timeOffset="296028.8396">12750 1364,'0'75,"0"-26,0 50,0-24,0-25,0-26,0 1,0 0,0 0,0 0,0-1,25 1,-25 0,0 25,25-50</inkml:trace>
  <inkml:trace contextRef="#ctx0" brushRef="#br0" timeOffset="297097.3288">12676 1463,'24'0,"1"0,25 0,-25 0,-1 0,26 0,-25 0,0 0,-1 0,1 0,-25 25,25-25,-25 25,0 0,0 0,-25-25,0 0,1 0,-51 0,26 0,24 0</inkml:trace>
  <inkml:trace contextRef="#ctx0" brushRef="#br0" timeOffset="298267.2533">10344 2257,'50'0,"74"0,24 0,1 0,99 0,-25 0,-24 0,99 0,-1 0,26 0,-50 0,-199 0,75 0,49 0,-99 0,-49 0,0 0,-26 0,1 0</inkml:trace>
  <inkml:trace contextRef="#ctx0" brushRef="#br0" timeOffset="299064.3482">11857 2580</inkml:trace>
  <inkml:trace contextRef="#ctx0" brushRef="#br0" timeOffset="300295.2092">11857 2580,'-25'0,"0"0,-24 0,-1 0,-24 0,-1 0,-24 24,25 26,49-50,0 0,25 25,0 0,25-25,0 0,0 0,24 0,1 0,-25 0,-1 0,1 25,0-25,0 0,-25 24,0 1,0 0,0 0,-25 24,0-24,25 0,-25 0,1-25,24 25,-25-25,0 0</inkml:trace>
  <inkml:trace contextRef="#ctx0" brushRef="#br0" timeOffset="301217.2573">13717 2034,'0'25,"0"24,0 51,50 24,-25-25,0-74,-25 24</inkml:trace>
  <inkml:trace contextRef="#ctx0" brushRef="#br0" timeOffset="302088.736">13519 2282,'50'0,"-26"0,26 0,-25 0,0 0,-1 0,1 0,0 0,0 0,0 0</inkml:trace>
  <inkml:trace contextRef="#ctx0" brushRef="#br0" timeOffset="303095.1137">14189 2133,'0'-25,"0"1,0-26,0 25,0-24,0-1,0-24,0 24,24 100,51 98,-50 51,74 24,-99-99,49-74,-49-1</inkml:trace>
  <inkml:trace contextRef="#ctx0" brushRef="#br0" timeOffset="303842.722">14263 2629,'25'0,"74"0,75-49,-25-1,-100 50,-24 0,0 0</inkml:trace>
  <inkml:trace contextRef="#ctx0" brushRef="#br0" timeOffset="307019.3281">15280 1984,'25'0,"74"0,50 0,0 0,-75-24,-49 24</inkml:trace>
  <inkml:trace contextRef="#ctx0" brushRef="#br0" timeOffset="308113.7583">15528 2307,'50'0,"-1"0,26 0,-26 0,-24 0,0 0</inkml:trace>
  <inkml:trace contextRef="#ctx0" brushRef="#br0" timeOffset="311015.5044">16024 1389,'0'-25,"25"25,74-49,-49 49,-1-25,-24 25,0 0,-25 25,0 49,0 25,0 0,-25-24,0-25,-24 24,49-49,-25-25,50 0,49-25,100 0,-125-24,1 24,-25 25,0 0</inkml:trace>
  <inkml:trace contextRef="#ctx0" brushRef="#br0" timeOffset="312669.2616">16619 1215,'0'25,"0"0,0 0,25-25,50 0,-50 0,74 0,-50 25,1-25,-25 24,0-24,-1 0,-24 25,0 0,0 0,0 0,0-1,0 1,0 0,-24-25,-1 0,0 0,-25 0,-24 0,24 0,26 0,-1 0,0 0,25-25,0 0,0 1,0-26,0 0,0 26,25 24,-25-25,0 0,0 0,25 0,-25 1,0-1,0 0,-25 25,0 0,0 0,-25 0,26 0,-1 0,0 0,0 0</inkml:trace>
  <inkml:trace contextRef="#ctx0" brushRef="#br0" timeOffset="314064.4148">17264 1315,'50'0,"24"0,-24 0,0 0,-26 0</inkml:trace>
  <inkml:trace contextRef="#ctx0" brushRef="#br0" timeOffset="317868.7682">17934 1017,'50'0,"24"0,-24 0,-1 0,-24 0,0 0,0 0</inkml:trace>
  <inkml:trace contextRef="#ctx0" brushRef="#br0" timeOffset="319871.88">17959 1067,'0'74,"0"0,0 1,0-50,0-1,0 1,25-25,0 0,-1-25,1 25,25-24,24-1,-24 0,-50 0,25 25,-1 0,1 0,25 0,-1 25,-49 0,25 0,-25-1,0 1,0 0,0 0,-25-25,25 25,-24-25,-26 0,-24 0,-1 24,-24-24,-25 0,99 0,0 0,1 0</inkml:trace>
  <inkml:trace contextRef="#ctx0" brushRef="#br0" timeOffset="320868.9752">18703 1017,'0'50,"0"-26,0 26,0-25,0 49,0-49,0 0,0 0,0-1,0 1,0 0,0 0,0 0,0 24,0-24</inkml:trace>
  <inkml:trace contextRef="#ctx0" brushRef="#br0" timeOffset="321702.0624">18554 1315,'25'0,"25"0,74 0,25 0,-50 0,-74 0</inkml:trace>
  <inkml:trace contextRef="#ctx0" brushRef="#br0" timeOffset="324738.8986">19373 1141,'-25'0,"0"0,0 50,25-26,-24 26,-1 0,25-26,0 1,-25 0,25 0,0 0,0 24,0 1,0-25,0-1,0 1,50 0,-26 0,1 0,0 0,0-25,0 0,-1 0,1 0,25-50,24-25,-49-24,25 74,-50-24,24 24,1 0,-25 0,0 1,0-1,0 0,-25-25,1 26,-1-1,-25-50,25 51,25-1,-24 0,24 0,-25 25,0 0,0 0,0 0,1 0,-26 0,-24 25,49 0,0-25</inkml:trace>
  <inkml:trace contextRef="#ctx0" brushRef="#br0" timeOffset="325980.7702">16396 2084,'25'0,"74"0,249 0,172 24,-23 1,-76 124,-247-124,-25 0,-25-25,-50 0,-24 0,-25 0,-1 0</inkml:trace>
  <inkml:trace contextRef="#ctx0" brushRef="#br0" timeOffset="326877.4022">17909 2505,'0'50,"0"24,0 50,0-49,0-26,0-24,0 0,0 0</inkml:trace>
  <inkml:trace contextRef="#ctx0" brushRef="#br0" timeOffset="327811.8241">20291 1712,'0'24,"0"100,0 50,0 0,0-75,0 0,0-74,0 24,0-24,0 0</inkml:trace>
  <inkml:trace contextRef="#ctx0" brushRef="#br0" timeOffset="328534.0747">20067 2133,'100'0,"123"-25,25 25,-174 0,-49 0</inkml:trace>
  <inkml:trace contextRef="#ctx0" brushRef="#br0" timeOffset="329230.643">20985 1786,'0'50,"0"49,25 99,0-49,-25-50,0-49,0-25,0-1</inkml:trace>
  <inkml:trace contextRef="#ctx0" brushRef="#br0" timeOffset="330000.9998">21655 2034,'25'0,"24"0,-24 0,49 0,26 0,-51 0,-24 0,0 0</inkml:trace>
  <inkml:trace contextRef="#ctx0" brushRef="#br0" timeOffset="330886.3106">21828 2282,'50'0,"-25"0,0 0,-1 0,1 0</inkml:trace>
  <inkml:trace contextRef="#ctx0" brushRef="#br0" timeOffset="336410.8122">22349 1860,'0'-24,"0"-1,0 0,25 0,25 25,-25-25,-1 25,26 0,-25 0,0 0,-1 0,-24 50,0-25,0 0,-24 49,-26-24,25-26,0 26,-24-50,24 25,0-25,25 25,-25-25,50 0,0 0,25 0,98 0,-98 0,99 0,-100 0,-24 0,0 0,0 0</inkml:trace>
  <inkml:trace contextRef="#ctx0" brushRef="#br0" timeOffset="337220.9346">23292 1563,'0'49,"0"75,0 75,0-100,0-49,0-1</inkml:trace>
  <inkml:trace contextRef="#ctx0" brushRef="#br0" timeOffset="338526.8838">23019 1612,'0'50,"-25"24,0-49,25 0,0 25,50-50,74 0,50 0,-125 0,-24 0,0 0</inkml:trace>
  <inkml:trace contextRef="#ctx0" brushRef="#br0" timeOffset="354006.7632">8781 7243,'-25'0,"1"0,-1 0,0 0,0 0,25 25,-25-25,1 25,24-1,-25 1,25 0,0 0,49 0,-24-25,0 0,0 0,0 24,-1-24,-24 25,0 0,25-25,-25 25,0 0,0-1,0 1,-25 0,1-25,-1 0,0 0,-25 0,1 0,-1 0,25 0,1 0,-1 0,0 0</inkml:trace>
  <inkml:trace contextRef="#ctx0" brushRef="#br0" timeOffset="354928.2136">8905 7342,'50'0,"-25"0,24 0,-24 0,0 0</inkml:trace>
  <inkml:trace contextRef="#ctx0" brushRef="#br0" timeOffset="356181.9574">8955 7590,'0'-25,"25"25,-1 0,1 0,25 0,-25 0,-1 0,-24-24</inkml:trace>
  <inkml:trace contextRef="#ctx0" brushRef="#br0" timeOffset="357887.1776">9203 7317,'0'-24,"0"-1,25 0,24 0,-24 25,0 0,0 0,0 0,-1 0,-24 25,0 0,0 0,0-1,0 1,0 0,-24 0,-1 24,25-24,-25-25,25 25,-25-25,25 25,-25-25,0 25,1-1,48-24,1 0,25 0,-25 0,0 0,-1 0,1 0,0 0</inkml:trace>
  <inkml:trace contextRef="#ctx0" brushRef="#br0" timeOffset="369923.5216">10046 3572,'0'-25,"0"0,0 0,50-24,-1 49,1-25,-25 0,0 25,-25 50,0-25,0-1,0 51,0-26,-25 26,25-50,-25 0,0-25,25 24,-25-24,1 25,-1-25,-25 25,75-25,25 0,24 0,-49 0,0 0,-1 0,1 0</inkml:trace>
  <inkml:trace contextRef="#ctx0" brushRef="#br0" timeOffset="370882.5948">10766 3373,'0'25,"0"0,0 0,0 24,0 1,0-25,0 49,0-24,0-25,0 0</inkml:trace>
  <inkml:trace contextRef="#ctx0" brushRef="#br0" timeOffset="371939.9914">10592 3274,'0'50,"-25"24,25-49,-25 25,25-26,0 1,0 0,0 0,-24 0,73-25,-24 0,0 0,0 0,-1 0</inkml:trace>
  <inkml:trace contextRef="#ctx0" brushRef="#br0" timeOffset="373346.2883">11038 3597,'25'0,"0"0,0 0,0 0,-1 0</inkml:trace>
  <inkml:trace contextRef="#ctx0" brushRef="#br0" timeOffset="375848.2233">7144 7392,'99'0,"174"-25,-25 0,-49 25,-125 0,-24 0,-26 0,1 0</inkml:trace>
  <inkml:trace contextRef="#ctx0" brushRef="#br0" timeOffset="378037.2365">11510 3423,'49'0,"-24"0,0 0,0 0,-25 25,0 0,0-1,0 1,0 0,0 0,-25 0,-25-1,50 1,-24-25,-26 0,50 25,-25 0,-24-25,24 0,25 25,-25-25,0 0,50 0,0 0,49 0,-24 0,-1 0,-24 0,0 0,0 0,0 0</inkml:trace>
  <inkml:trace contextRef="#ctx0" brushRef="#br0" timeOffset="378920.337">11981 3349,'0'24,"0"26,0 49,0-24,25-26,-25 1,0-25,0 24,0-24,0 0,0 0</inkml:trace>
  <inkml:trace contextRef="#ctx0" brushRef="#br0" timeOffset="379767.3707">11882 3621,'49'0,"26"0,24 0,-25 0,-74-24,25 24</inkml:trace>
  <inkml:trace contextRef="#ctx0" brushRef="#br0" timeOffset="381150.2385">12353 3423,'-25'25,"25"0,0-1,0 26,0 0,0-1,0-24,0 0,0 0,0 0,50-25,-25 0,24 0,-24 0,0 0,0 0,-25-25,0 0,0 0,0 0,0 0,0 1,-25 24,25-25,-25 25,-25-25,26 0,-1 0,0 25,0 0,25-24,-25 24</inkml:trace>
  <inkml:trace contextRef="#ctx0" brushRef="#br0" timeOffset="382478.1743">10071 4167,'74'0,"26"0,98 0,-99 0,100-25,-75 25,-25 0,0 0,-24 0,24 0,0 0,-24-24,-26 24,1 0,-1 0,1 0,0 0,-1 0,26-25,-1 25,-49-25,0 25,-1 0</inkml:trace>
  <inkml:trace contextRef="#ctx0" brushRef="#br0" timeOffset="383748.1084">11262 4440,'0'-25,"24"25,26 0,-25 0,49 0,-49 0,0 0,0 0,-25 25,0 0,0 24,0-24,0 0,0 25,0-26,-25 1,0 0,0 0,-24-25,-1 25,25-1,0-24,1 0,24 25,49-25,26 0,-1 0,1 0,-51 0,1 0,0 0</inkml:trace>
  <inkml:trace contextRef="#ctx0" brushRef="#br0" timeOffset="384831.2412">12948 3820,'0'50,"0"24,0 0,0-24,0-25,0 0,0-1</inkml:trace>
  <inkml:trace contextRef="#ctx0" brushRef="#br0" timeOffset="385641.385">12775 3894,'25'0,"24"0,1 0,24 0,1 0,-26 0,-24 0,0 0,0 0</inkml:trace>
  <inkml:trace contextRef="#ctx0" brushRef="#br0" timeOffset="386505.8013">13196 3795,'0'50,"0"-1,0 1,0 0,0-26,0 1,0 0,0 0</inkml:trace>
  <inkml:trace contextRef="#ctx0" brushRef="#br0" timeOffset="387232.1234">13544 3894,'25'0,"-1"0,1 0</inkml:trace>
  <inkml:trace contextRef="#ctx0" brushRef="#br0" timeOffset="388365.0011">13544 4043,'49'0,"-24"0,25 0,-25 0</inkml:trace>
  <inkml:trace contextRef="#ctx0" brushRef="#br0" timeOffset="393466.3337">14313 3671,'0'25,"0"25,0 24,0 0,0-24,0-25,0 0,0-1</inkml:trace>
  <inkml:trace contextRef="#ctx0" brushRef="#br0" timeOffset="394833.3134">14486 3770,'0'0,"25"0,0 0,-25-24,25 24,0 0,-1 0,1 0,25 0,-50 24,25 1,-25 0,0 0,0 0,0-1,0 1,0 0,0 25,-25 24,-25-24,25-26,1 1,-26 0,75-25,0 0,24 0,1 0,-25 0,-1 0,1 0</inkml:trace>
  <inkml:trace contextRef="#ctx0" brushRef="#br0" timeOffset="396265.3071">12824 14436,'25'0,"124"-49,25-51,-100 26,0 49,-74 0</inkml:trace>
  <inkml:trace contextRef="#ctx0" brushRef="#br0" timeOffset="397423.1991">12849 14287,'223'-173,"-74"123,-99 1,-1 24,-24 25,-50 0,1 25,-1 24,-99 1,74 24,1-24,-1-25,50-1,-50 1,26 0,-26 25,25-25,0-1,25 1,25-25,50 0,-1 0,-49 0,0-25,-1 25,-48 0,-1 0,0 0</inkml:trace>
  <inkml:trace contextRef="#ctx0" brushRef="#br0" timeOffset="397671.0442">12998 14436,'0'-24,"25"24</inkml:trace>
  <inkml:trace contextRef="#ctx0" brushRef="#br0" timeOffset="398867.2063">8285 14163,'50'0,"-1"-24,1-1,-50 50,0-1,0 1,0 25,-25-25</inkml:trace>
  <inkml:trace contextRef="#ctx0" brushRef="#br0" timeOffset="400197.9887">12998 14337,'25'-50,"74"-49,-25 25,1 49,-75-25,25 50</inkml:trace>
  <inkml:trace contextRef="#ctx0" brushRef="#br0" timeOffset="400532.783">13122 14238</inkml:trace>
  <inkml:trace contextRef="#ctx0" brushRef="#br0" timeOffset="413722.3885">15131 14163,'50'-24,"49"24,124 0,75 0,0 0,-150-25,-123 25,25 0,-25 0,-1 0</inkml:trace>
  <inkml:trace contextRef="#ctx0" brushRef="#br0" timeOffset="416407.9547">17116 13618,'-25'0,"0"0,0 0,0 0,1 0,-1 0,0 0,0 0,-24 0,24 0,-25 0,25 0,1 0,-1 0,0 0,0 0,0 0,-24 0,-1 0,25 0,0 0,1 0,-1 0,0 25,25-1,-25-24,0 0,25 25,-24 0,24 0,-50-25,25 49,0-24,25 0,0 0,-24-25,24 25,0-1,0 1,0 0,24 25,1-50,25 49,-25-49,-1 50,51-50,-50 25,-1-1,26 1,-25-25,0 25,24-25,-24 0,0 0,0 0,0 0,49 0,-24 0,24 0,-24 0,-1 0,-24 0,0-25,0 25,-25-25,24 1,-24-1,25 25,-25-25,0 0,0-24,0 24,25-25,0 1,-25 24,0 0,0 0,0 0,0 1,0-1,-25 0,0 25,-24-50,24 50,-25-49,25 49,1 0,-1 0,0 0,0 0</inkml:trace>
  <inkml:trace contextRef="#ctx0" brushRef="#br0" timeOffset="432037.8747">15578 7367,'0'-25,"49"0,1 25,-25-24,24-1,-24 25,0 0,-25-25,25 25,0 0,-25-25,24 25,1 0,-25-25</inkml:trace>
  <inkml:trace contextRef="#ctx0" brushRef="#br0" timeOffset="432656.4922">15602 7640,'149'-99,"124"-1,-74 1,-100 25,-74 74,-1 0,-24-25</inkml:trace>
  <inkml:trace contextRef="#ctx0" brushRef="#br0" timeOffset="441539.4455">19026 14089,'0'-25,"0"0,24 25,1 0</inkml:trace>
  <inkml:trace contextRef="#ctx0" brushRef="#br0" timeOffset="443267.384">20315 13791,'-49'0,"-1"50,1 0,24-1,0-49,25 25,-25-25,25 25</inkml:trace>
  <inkml:trace contextRef="#ctx0" brushRef="#br0" timeOffset="444252.7665">16595 14287,'24'-24,"-24"-1,25 25,25-25,24 0,100-124,-25 1,-75 73,-49 50,-25 50</inkml:trace>
  <inkml:trace contextRef="#ctx0" brushRef="#br0" timeOffset="444911.0718">16619 14362,'0'-99,"0"49,50 0,-25 1,25-1,-26 25,1 1,0 24,0 0,-25-25,25 25,-25-25,24 25</inkml:trace>
  <inkml:trace contextRef="#ctx0" brushRef="#br0" timeOffset="446403.7714">20216 13866,'0'25,"-49"24,-1 26,25-26,-24-24,49 0,-25 0,0-25,50 0,49-100,1 26,-26-25,1 99,-25-50</inkml:trace>
  <inkml:trace contextRef="#ctx0" brushRef="#br0" timeOffset="449847.3505">20811 15726,'0'50,"0"99,25-25,-25 24,0-98,0 0</inkml:trace>
  <inkml:trace contextRef="#ctx0" brushRef="#br0" timeOffset="450758.4496">20663 15751,'-25'0,"-25"74,25 75,-24 0,24-99,0-26,25 1,75-25</inkml:trace>
  <inkml:trace contextRef="#ctx0" brushRef="#br0" timeOffset="451751.2873">20936 15949,'49'0,"1"50,49 0,-25-1,-24-24,-25-25,0 0</inkml:trace>
  <inkml:trace contextRef="#ctx0" brushRef="#br0" timeOffset="452410.5643">21184 15850,'0'25,"-25"49,-50 75,1 74,24-148,50-50,0 0,-24-25</inkml:trace>
  <inkml:trace contextRef="#ctx0" brushRef="#br0" timeOffset="453667.0597">20638 16247,'25'0,"-1"0,1 0,0 0,0-25,0 25,-1 0,1 0,0 0,-25-25,25 25</inkml:trace>
  <inkml:trace contextRef="#ctx0" brushRef="#br0" timeOffset="454761.4759">21853 15776,'0'25,"0"-1,0 1,0 0,-25-25,25 25,0 0,0 24,0 26,0-1,0-24,0-26,0 1</inkml:trace>
  <inkml:trace contextRef="#ctx0" brushRef="#br0" timeOffset="455881.3782">21556 15677,'0'24,"0"26,0 74,-25-50,25 1,-25-50,50-25,0 0,-1 0,51 0,-50 0,24 0,-24 0,0 0</inkml:trace>
  <inkml:trace contextRef="#ctx0" brushRef="#br0" timeOffset="456777.499">22077 16024,'24'0,"26"25,0-1,-26 1,1 25,25-25,-50-1,25-24</inkml:trace>
  <inkml:trace contextRef="#ctx0" brushRef="#br0" timeOffset="457772.5427">22300 15627,'-25'50,"25"-1,-25 1,25-1,0-24,0 0,0 0,-25-25,25 49,-24-24,-1 25,0-1,25 1,0-25,0 0</inkml:trace>
  <inkml:trace contextRef="#ctx0" brushRef="#br0" timeOffset="460371.2829">22498 15875,'-25'0,"1"25,24 0,-25 24,25 1,0-25,0 49,0-24,0 24,0-24,0-26,0 1,0-50,0 1,0-1,0 0,0-25,0 26,0-1,0 0,0 0,25 0,-25 1,49-1,50-50,-49 51,-25-26,0 50,-1 0,1 0,-25 74,25 1,-25-26,25-24,-25 0,0 0,0 0,0-1,0 1,25-25,-25 50,0-1,0 1,0-25,0 25</inkml:trace>
  <inkml:trace contextRef="#ctx0" brushRef="#br0" timeOffset="462211.422">22945 16346,'0'-25,"0"1,49-1,-24 25,0 0,0 0,0 0,-1 25,-24 24,0-24,0 0,0 0,0 0,-24-1,-26 1,25-25,25 25,-25 0,0 0,1-25,48 0,26 0,0 0,24 0,1 0,-51 0,1 0,0 0</inkml:trace>
  <inkml:trace contextRef="#ctx0" brushRef="#br0" timeOffset="477417.7268">24607 8260,'49'0,"26"0,24 0,-50 0,-24 0,-25 50,0-1,-25 50,-24 75,24 124,0-100,25-24,0-100,0 50,0 0,0 75,0 24,0-74,50 24,-1 175,-49-125,50-25,-25-98,-25 24,49 49,-49-123,0-25,25-1,-25 1,0 25,0 148,-25 249,1 247,24-421,0-174,0-74,0 0,0 0,0 0,0-1,0 1,0 0,0 0,-50-25,0 0,1 0,-26 0,1 0,24 0,26 0,-1 0,25-25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5:07:12.90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23714 7094,'0'25,"-25"49,-25 26,-24 73,-1-24,1-50,49-49,-49 24,-1 1,-73 24,-1 25,0-74,-25-1,1 26,49-51,0 1,0 0,-1 0,-98 24,-25-24,-25-25,-24 25,-1-25,0 0,-148 0,-100 0,149 0,-148 0,-547 0,745 0,-298 0,199 50,-51-1,249 26,50-51,-50 76,198-1,1-74,24-25,-25 0,-74 0,-99 0,-199-50,-818-24,893 24,24 50,-49-50,199 50,-1-24,0-1,1 0,-26-25,1 26,49-1,50 0,0 25,24 0,-24 0,-149 0,0 0,0 0,25 0,-1 0,175 0,24 0,-74 0,-273 0,-298 74,199-74,49 25,-74 0,173-25,-73 0,123 74,0-74,74 25,-197-25,197 0,-24 0,49 0,100 0,-25 0,49 0,0 0,26 0,-1 0,50 0</inkml:trace>
  <inkml:trace contextRef="#ctx0" brushRef="#br0" timeOffset="1542.7536">3746 8409,'-25'0,"-25"25,-49 24,0 26,-50-1,50-24,49-50,1 24,24 1,0-25,25 25,-25-25,100 0,49 0,25 0,-50 0,-25 25,-24 0,-1-1,-49 1,25-25,-25 25,25-25,0 0</inkml:trace>
  <inkml:trace contextRef="#ctx0" brushRef="#br0" timeOffset="8551.7269">6648 8384,'149'0,"-25"-50,0 50,-25 0,50 0,99 0,50 0,49-24,50 24,-149-25,49 25,-148 0,99-50,75 1,-75-26,74 50,-74-24,-24 24,-26 25,-49-25,-75 0,-24 25,0 0,-26-25,1 25,25-24,99-1,471-74,719-149,-868 99,-272 124,-26-25,51 26,-75-1,24 0,1 0,123 25,-98-25,24 1,75-1,-25 0,24 0,-24 25,-50 0,50 0,-49 0,-125 0,0 0,-25 0,-24 0,-25 0,0 0,24 0,75 0,149 0,74 0,-99-25,-148 25,73-24,1 24,-50-25,25 0,-25 25,25-25,-75 25,0 0,-24-25,-25 25,49 0,-24 0,24 0,-49 0,0 0,0 0,-25-24,24 24,1-25,0 25,0 0,0 0,-1 0,26 0,0 0,-1 0,-24-25,0 25,0 0,0 0,-1 0,26 0,0 0,-26 0</inkml:trace>
  <inkml:trace contextRef="#ctx0" brushRef="#br0" timeOffset="9770.8567">20836 6672,'25'0,"50"0,-1 0,75 0,-25 25,-99 25,24-50,-49 25,0 24,0-24,-25 0,1 49,-76 50,76-49,-26 49,25-75,0-24,25 25,-24-50,-1 25</inkml:trace>
  <inkml:trace contextRef="#ctx0" brushRef="#br0" timeOffset="44741.856">17339 11931</inkml:trace>
  <inkml:trace contextRef="#ctx0" brushRef="#br0" timeOffset="412988.0973">21060 9178,'0'-25,"24"25,76 0,-26 50,75 24,-75-24,1-1,-51-24,1-25,-25 25</inkml:trace>
  <inkml:trace contextRef="#ctx0" brushRef="#br0" timeOffset="414094.9064">21779 9004,'0'25,"0"0,0 24,0-24,-25 25,0 24,25 1,-25-26,1-24</inkml:trace>
  <inkml:trace contextRef="#ctx0" brushRef="#br0" timeOffset="414529.6364">21680 9401,'0'25,"0"74,0 149,74-50,-24-73,-26-76,-24-24,25-25,-25 25</inkml:trace>
  <inkml:trace contextRef="#ctx0" brushRef="#br0" timeOffset="415227.9597">22225 9426,'25'0,"174"0,24 0,-149 0,1-50,-51 50</inkml:trace>
  <inkml:trace contextRef="#ctx0" brushRef="#br0" timeOffset="417392.3376">22945 8533,'49'0,"1"74,0-24,49 49,-50-25,1-49,0 25,-50-25,24-25,-24 24,25-24,25 0,-1 25,-24-25,0 0,0 0,-25-25,0-24,0-26,0-24,0-50,0-24,-25 24,25 99,0 26,-25-1,25 124,0 75,0-1,0-74,0 1,0 48,0-73,0-1,25 1,-25-26,0 1,0 24,0 1,0-1,0 1,0-26,0-24,0 0,-25-25,0 0,-24 0,-75 0,49 0,26 0,-26 0,26 0,49-25,0-25,0 1,-25-1,25 25,0 1,0-1,25 0,0 0,24 25,26-25,-26 1,-24 24,0 0,0-25,24 25,-49-25,50 0,-1 0,26 1,-75-1,25 25,-25-25</inkml:trace>
  <inkml:trace contextRef="#ctx0" brushRef="#br0" timeOffset="418463.2004">21630 11063,'50'-25,"-26"25,-24-25,25 25</inkml:trace>
  <inkml:trace contextRef="#ctx0" brushRef="#br0" timeOffset="419146.7761">21531 11584,'49'-25,"1"0,0 0,-26 1,51-26,-26 50,-49-25,25 25,-25-25,25 25,0 0,0 0</inkml:trace>
  <inkml:trace contextRef="#ctx0" brushRef="#br0" timeOffset="420316.696">22176 10517,'0'25,"-50"49,25 26,1-26,24-24,0-1,0-24,0 0,0 0,0 24,49-24,1 0,-50 0,49-25,-24 24,0 1,0-25,0 0,-25-25,0-24,24 24,-24 0,0 0,0-24,0-1,0 1,0-1,0 0,0 1,0 24,-24 0,-1 0,25 1,-25 24,0 0,0 0,1 0</inkml:trace>
  <inkml:trace contextRef="#ctx0" brushRef="#br0" timeOffset="421632.7747">22473 10740,'0'25,"25"-25,0 0,0 0</inkml:trace>
  <inkml:trace contextRef="#ctx0" brushRef="#br0" timeOffset="422605.1749">22796 10492,'0'50,"0"24,0-24,0 0,0-26,0 1,0 0,25-25,-1 0,26 0,-25 0,0 0,-1 0,1 0,-25-25,0-24,0-1,0 0,0 1,0 24,0 0</inkml:trace>
  <inkml:trace contextRef="#ctx0" brushRef="#br0" timeOffset="423846.9957">23317 10344,'-25'0,"0"24,0 26,25 24,0 26,0-1,0-50,0 1,0 0,0-26,25-24,0 0,0 0,0 0,-25-49,24 24,1-25,-25 1,0 24,0 0,0 0,0 1,0-1</inkml:trace>
  <inkml:trace contextRef="#ctx0" brushRef="#br0" timeOffset="425356.168">22821 10542,'24'0,"1"0,0 0,0 0,0 0,-1 0,1 0</inkml:trace>
  <inkml:trace contextRef="#ctx0" brushRef="#br0" timeOffset="426894.9269">23689 10393,'-25'0,"0"0,0 0,25 25,0 25,0-1,-24 26,24-26,0 1,0-1,0-24,0 0,0 0,24-25,1 0,0 0,0 0,0 0,-1-25,1-49,-25 24,50 0,-50 1,0 24,0 0,0 0,0 1,-25-26,25 25,-25 0,25 1,0-1</inkml:trace>
  <inkml:trace contextRef="#ctx0" brushRef="#br0" timeOffset="427902.0862">23986 10195,'0'25,"0"-1,0 51,0-1,0 1,0-26,0-24,0 25,0-26,0 1</inkml:trace>
  <inkml:trace contextRef="#ctx0" brushRef="#br0" timeOffset="428996.9296">23912 10964,'0'-25,"25"25,0 0,-25-25,24 0,1 0,0 25,-25-24,25 24,-25-25</inkml:trace>
  <inkml:trace contextRef="#ctx0" brushRef="#br0" timeOffset="429669.5148">24061 11112,'74'-24,"-49"24,0 0,-25-25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5:08:42.16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3002 2381,'25'0,"49"0,0 0,125 0,-1-25,-123 1,-26 24,-49-25,25 25,-75 0,1 0,-75 74,-25-49,25 49,-50-49,1 0,98 0,1-25,-1 0,51 0,-1 0,0 0,50 0,0 0,-1 25,1-1,0 26,0 0,-25-25,49 24,-49-24,0 0,0 0,25-25,0 0,0 0,99-25,74-74,-74 74,-49 0,-26 25,1 0,-25 0,0 0,-1 0,-24 50,0-1,25 26,-25-26,0 26,0-1,0-49,0 0,0-1,-49 1,-26 0,26-25,-26 25,1 0,24-1,1-24,-1 0,0 0,75 0</inkml:trace>
  <inkml:trace contextRef="#ctx0" brushRef="#br0" timeOffset="1592.7471">4589 2555,'-25'0,"-24"0,-1 25,1-1,-75 125,74-74,0-1,26-24,24-1,0-24,0 25,0-25,74 49,25-24,0-1,1 1,-51-50,1 0,-25 0,-1 0,1 0,25-25,-50-25,74-148,50-25,-99 49,0 25,-25 0,0 25,0 25,0 0,0 49,0-24,-50 49,50 0,-49 1,49-1,-50 0,25 0,0 25,25 25,0 198,25 75,25-1,49-123,-24 0,-51-100,26 1,-50-26,0-24,25-25,24 0</inkml:trace>
  <inkml:trace contextRef="#ctx0" brushRef="#br0" timeOffset="2797.6225">5581 2456,'-49'24,"-75"200,49-26,51-74,24-74,-25-50,25 25,0-1,49-24,1 25,-25-25,0 0,24 0,-24 0,-25-25,25-24,0 49,-25-25,0-49,0 24,0 0,0 1,0 24,0-25,0 1,0 24,0 75,0 24,49 0,-24 26,-25-51,0-24,0 0,25-25</inkml:trace>
  <inkml:trace contextRef="#ctx0" brushRef="#br0" timeOffset="3668.6966">6077 2431,'-24'0,"-1"0,0 25,0 24,-24 50,24 26,25-76,0-24,0 0,0 0,49-1,26-24,74 0,-100 25,-24 0,0 0,-25 24,0 1,0-25,0 0,-25-25,0 0,-24 24,-1-24,0 25,26-25,-1 0</inkml:trace>
  <inkml:trace contextRef="#ctx0" brushRef="#br0" timeOffset="4701.6279">6003 2679,'0'25,"0"0,0 24,-25 100,25-25,-49-25,49-74,0 0</inkml:trace>
  <inkml:trace contextRef="#ctx0" brushRef="#br0" timeOffset="6294.3394">6772 2282,'-25'0,"25"25,0 0,-25 24,25 1,-24-1,24 1,0 0,49-26,26 1,-1-25,0 0,1 0,-50 25,-25 0,0 0,0 0,0-1,0 1,-25 25,0-25,0-1,0-24,1 0,-1 25,-50 0,26-25,-26 0,26 0,24 0,-25 0,26 0,-1 0</inkml:trace>
  <inkml:trace contextRef="#ctx0" brushRef="#br0" timeOffset="7040.5952">6946 2307,'-25'74,"25"-49,-25 49,0 1,-24 24,24-49,0 24,0-49,0 25,25-26</inkml:trace>
  <inkml:trace contextRef="#ctx0" brushRef="#br0" timeOffset="8669.7843">4763 4043,'0'25,"0"0,0 49,0 25,0 50,0-50,0-24,25-50,-25 24,0-24,0 0,0 0,0-1,0 1,0 0,0 0,0 0,0 0,0-1,0 1,0 0,0 0,0 0,0-1,0 1</inkml:trace>
  <inkml:trace contextRef="#ctx0" brushRef="#br0" timeOffset="10362.4014">4812 4093,'25'0,"25"0,74 0,-25 0,-49 0,-1 0,1 0,-25 0,0 0,-25 49,0 26,0-1,0 25,24-24,-24-26,0 1,25 24,-25-24,0 0,0 24,0-49,0 0,0 0,-74-25,-1 0,-49 0,-49 0,49 0,-25 0,99 0</inkml:trace>
  <inkml:trace contextRef="#ctx0" brushRef="#br0" timeOffset="11970.6301">5036 4341,'-25'0,"25"25,0-1,0 1,0 0,25-25,0 50,-1-26,1-24,0 0,0 0,0 0,-25-24,0-1,-25 25,-25-25,25 25,1 0,24-25,-25 25,25-25</inkml:trace>
  <inkml:trace contextRef="#ctx0" brushRef="#br0" timeOffset="12591.2458">5036 4614,'0'24,"0"1,0 0</inkml:trace>
  <inkml:trace contextRef="#ctx0" brushRef="#br0" timeOffset="13585.7087">5036 4514,'0'25,"0"0,0 49,0-49,0 0,0 0,0 0,0 24,0-24</inkml:trace>
  <inkml:trace contextRef="#ctx0" brushRef="#br0" timeOffset="14646.7188">5036 4812,'0'25,"-25"25,-25-1,50-24,0 0,-25-25,50-75,50 1,-26 24,-49 1,25 49,-25-25,25 25,0 0,0 25,-25-1</inkml:trace>
  <inkml:trace contextRef="#ctx0" brushRef="#br0" timeOffset="16546.6853">5358 4564,'50'0,"-1"0,75 0,124 0,-24 0,-125 50,149-26,-25 1,75 0,24-25,-24 0,-100 0,-98 0,24 0,-50 0,50 0,-25 0,75 0,49-25,-24 25,-1-25,50 25,-124 0,-49 0,-26 0,1 0,24 0,-49 0,25 0,-26 0,1 0,0 0,25 0,24 0,100-49,173-75,-149 49,-24 51,-100-26,1 50,74 0,-100 0,26 0,49-25,-25 25,25-25,-25 25,124-24,-198-1,50 0,-51 25,1 0</inkml:trace>
  <inkml:trace contextRef="#ctx0" brushRef="#br0" timeOffset="17417.8061">11758 4118,'25'0,"74"0,149 99,-149-99,0 49,-74-49,-25 25,0 0,-25 0,-24 24,-26 1,1 74,-1-74,51-1,24-24,-25-25</inkml:trace>
  <inkml:trace contextRef="#ctx0" brushRef="#br0" timeOffset="19158.6116">13172 4068,'-25'0,"0"50,0 24,0-24,1-1,24-24,0 0,0 0,0-1,0 26,0-25,0 0,0-1,49 1,1-25,-25 0,24 0,1 0,-1 0,1 0,-25 0,0 0,-1 0,1 0,-25-25,0 1,0-1,0 0,0 0,0-24,0-1,-25-24,-24 49,-1-25,25-24,1 49,-51-25,50 26,1 24,-1-25,0 25,0 0,0 0,1 0</inkml:trace>
  <inkml:trace contextRef="#ctx0" brushRef="#br0" timeOffset="22993.547">14461 3547,'0'25,"0"24,0-24,0 25,0-25,0 24,0 1,25-25,25 0,-25-25,24 24,1 1,0-25,-1 0,-24 0,0 0,0-25,-25 1,0-1,0 0,0 0,0 0,0 1,0-1,0 0,-25 25,25 25,0 0,0 24,0-24,0 49,0-24,0 24,0-49,0 25,-25-50,0 0,0 0,1 0,-26 0,25 0</inkml:trace>
  <inkml:trace contextRef="#ctx0" brushRef="#br0" timeOffset="24278.3851">15131 4093,'0'25,"-25"-25,1 24,24 26,0-25,0 24,0-24,0 0,0 0,0 0,24-25,1 0,0 0,0 0,0-50,-1 25,-24-24,25 24,-25 0,25 0,-50 0,0 25,1 0</inkml:trace>
  <inkml:trace contextRef="#ctx0" brushRef="#br0" timeOffset="26179.9822">14586 4837,'0'25,"0"0,49 24,-24 1,0-50,0 49,24-24,-49 0,25-25,0 0,0 0,-1 0,-24-25,0-24,0 24,0 0,0 0,0 0,0 1,0 48,0 1,0 0,0 0,0 49,-24-24,-1-25,25-1,0 1,-25-25,0 25,25 0,-25-25,1 0</inkml:trace>
  <inkml:trace contextRef="#ctx0" brushRef="#br0" timeOffset="27113.0557">15082 5259,'0'24,"0"1,0 0,0 0,0 0,0-1,0 1,0 0</inkml:trace>
  <inkml:trace contextRef="#ctx0" brushRef="#br0" timeOffset="28481.4193">14734 5804,'0'25,"25"25,50-1,-51 26,26-50,-50-1,25-24,0 0,-1 0,1 0,-25-24,0 48,-25 51,1 123,-51 50,-24-99,99-99,-50-26,50 1,-24-25</inkml:trace>
  <inkml:trace contextRef="#ctx0" brushRef="#br0" timeOffset="29689.213">14958 6598,'0'-25,"24"25,1 0,0 0,0 0,-25 25,0 0,0 0,0-1,-25-24,25 25,-25-25,25 25,25-25,25 0,-1 0,-24 0,0 0,0 0</inkml:trace>
  <inkml:trace contextRef="#ctx0" brushRef="#br0" timeOffset="31105.6691">14710 7293,'24'0,"-24"49,25-24,25 0,-50 24,25-49,-1 0,1 0,0 0,0 0,-25-24,25-1,-25-25,0 25,0 50,0 0,0 49,-100 125,51-26,49-98,-25-26,0-24,25 0,-25-25,1 0</inkml:trace>
  <inkml:trace contextRef="#ctx0" brushRef="#br0" timeOffset="32576.4191">14883 7888,'25'0,"0"0,-25 25,0-1,25-24,-1 0,-24 25,0 0,0 0,-24 0,-26 0,25-25,25 24,-25-24,1 0,-1 25,0-25</inkml:trace>
  <inkml:trace contextRef="#ctx0" brushRef="#br0" timeOffset="33979.3276">14685 8731,'25'0,"24"0,-24 25,25-25,-26 0,1 0,0 0,-25-25,0 0,0 50,0 25,0 99,0 99,-25-75,25-73,0-51,0-24,-25-25,25 25,-24-25,-1 0</inkml:trace>
  <inkml:trace contextRef="#ctx0" brushRef="#br0" timeOffset="34861.5432">15206 9426,'0'25,"0"49,0 75,0 99,0 0,0-124,0-99,0 0,0-1,0-48</inkml:trace>
  <inkml:trace contextRef="#ctx0" brushRef="#br0" timeOffset="35852.649">15082 9575,'0'24,"0"1,-25 25,0 24,0-49,25 0,-49 24</inkml:trace>
  <inkml:trace contextRef="#ctx0" brushRef="#br0" timeOffset="44213.016">19100 3349,'25'24,"74"76,25 123,-25-25,-24-49,-26-50,1-49,-50-25</inkml:trace>
  <inkml:trace contextRef="#ctx0" brushRef="#br0" timeOffset="45779.4975">19943 3249,'-24'50,"-1"-25,0 49,-50 50,26-49,24-1,0 25,0-74,25 0,0 25,-24-26,24 26,-50 0,50-26,-25 1,25 0,-25 25,1-26,24 1,0 0,0 25,0-26,0 51,24 24,1 25,0-99,-25 0,0-1</inkml:trace>
  <inkml:trace contextRef="#ctx0" brushRef="#br0" timeOffset="47062.186">20142 4118,'-25'0,"25"24,-25 51,25-50,0 24,-25 1,25-1,0-24,0 0,0 0,0 0,0-1,0 1,25 0,0-25,0 0,24 0,-24-50,25 26,-1-51,-24 50,-25 1,0-1,0 0,0 0,0 0,0-24,0 24,0-25,-25 26,1-26,-1 50,0-25,0 25,0 0,-24 0,24 0</inkml:trace>
  <inkml:trace contextRef="#ctx0" brushRef="#br0" timeOffset="48408.1328">19472 5308,'50'25,"-50"0,49 0,-24-1,0-24,-25 25,25 25,-1-25,1 24,0 1,0-1,-25-24,25-25,-1 0</inkml:trace>
  <inkml:trace contextRef="#ctx0" brushRef="#br0" timeOffset="49189.852">20043 5135,'-25'0,"0"24,25 1,0 0,-25 25,0-1,1 1,-1-25,25-1,-25 1,25 0,0 0,0 0,-25-25,25 24,0 1</inkml:trace>
  <inkml:trace contextRef="#ctx0" brushRef="#br0" timeOffset="49686.1152">19844 5556,'0'50,"0"24,0 100,0 223,25-149,-25-174,0-49</inkml:trace>
  <inkml:trace contextRef="#ctx0" brushRef="#br0" timeOffset="50373.2645">20043 6300,'0'50,"0"24,0 26,0-1,0-25,0-49,0 0,0 0</inkml:trace>
  <inkml:trace contextRef="#ctx0" brushRef="#br0" timeOffset="51294.2898">19596 6796,'74'75,"50"123,1-49,-26-50,-50 1,-24-76,-25 1,25-25</inkml:trace>
  <inkml:trace contextRef="#ctx0" brushRef="#br0" timeOffset="52002.8511">20563 6548,'-24'0,"-1"25,-25 50,-24 73,24-23,25-26,1-50,-1-49,25 25,-50 25,25-1,-24 1,24 0,-25 24,26-74,-1 25</inkml:trace>
  <inkml:trace contextRef="#ctx0" brushRef="#br0" timeOffset="52399.0015">20018 7392,'25'74,"24"199,1 25,-1 49,-24-74,0-199,0-74,-25 25,0 0</inkml:trace>
  <inkml:trace contextRef="#ctx0" brushRef="#br0" timeOffset="53744.4712">20439 8310,'0'-25,"0"0,25 25,0 0,0 0,0 0,-1 0,-24 50,0-26,-24 1,-1 25,25-25,-25-1,0 1,25 0,-25 0,1 49,24-49,-25 0,25 0,-25-25,50 0,24 0,26 0,74-50,-100 25,-24 25,0 0</inkml:trace>
  <inkml:trace contextRef="#ctx0" brushRef="#br0" timeOffset="54615.7998">20092 9103,'25'50,"25"24,49 50,0 0,-74-49,24-26,-49-24,0 0</inkml:trace>
  <inkml:trace contextRef="#ctx0" brushRef="#br0" timeOffset="55312.5676">20638 9351,'-25'50,"-49"49,24 25,50-49,-50-51,50 1</inkml:trace>
  <inkml:trace contextRef="#ctx0" brushRef="#br0" timeOffset="55859.726">20439 9748,'0'50,"0"49,0 100,0-1,25-24,-25-150,0 1,0 0</inkml:trace>
  <inkml:trace contextRef="#ctx0" brushRef="#br0" timeOffset="57091.5218">20687 10244,'0'-24,"25"-1,0 25,0 0,0 0,-1 0,-24 25,0-1,0 1,0 25,0-25,0-1,-24 1,48-25,26 0,-25 0,0 0,0 0,-1 0,1 0,25 0,-25 0,-25 25,0 25,-25-1,-25-24,1 25,-1-26</inkml:trace>
  <inkml:trace contextRef="#ctx0" brushRef="#br0" timeOffset="57985.9739">20365 10889,'0'25,"0"0,25 24,24 51,26-51,-26 26,1-26,-50-24,25-25,-25 25</inkml:trace>
  <inkml:trace contextRef="#ctx0" brushRef="#br0" timeOffset="58996.349">20861 10988,'-25'0,"0"25,25 25,-24-1,-1-24,0 25,0 0,25-26,0 1,-25-25</inkml:trace>
  <inkml:trace contextRef="#ctx0" brushRef="#br0" timeOffset="59568.9946">20663 11286,'0'50,"0"-1,0 100,24 99,26-49,0-75,-50-100,0 1</inkml:trace>
  <inkml:trace contextRef="#ctx0" brushRef="#br0" timeOffset="60352.0485">21109 11832,'0'25,"0"24,25 26,0 49,0-25,-25-74,0 0,0-1</inkml:trace>
  <inkml:trace contextRef="#ctx0" brushRef="#br0" timeOffset="61596.2193">21010 11733,'-25'0,"25"24,0 1,-25-25,25 25,0 0,0 0,0-1,0 1,0 0,0 25,0-1,25-49,25 0,-1 0,-24 0,0 0,0 0</inkml:trace>
  <inkml:trace contextRef="#ctx0" brushRef="#br0" timeOffset="64420.3439">19497 2778,'0'-25,"25"25,-25-49,0 24,-50 25,25 0,-24 0,-1 25,0 0,26 49,-1-74,25 25,0 0,0-1,49-24,-49 25,50-25,-25 0,24 0,-24 0,0 0,-25-25,25 1,-25-26,0-49,25-1,-25 1,0 0,0 49,0 1,0-1,0 25,-25 25,0-24,25-26,0 25,-25 0,25 1,-25-1,25 0,0 75,0-1,0 26,50 49,-25-75,-25 1,25 24,-1-74,-24 50,0-1,25 26,25 24,-50-49,0-25,0-1,25-24</inkml:trace>
  <inkml:trace contextRef="#ctx0" brushRef="#br0" timeOffset="66027.9251">19869 2332,'0'24,"0"1,0 0,25-25,0 25,-1-25,1-25,-25 0,0 0,0 1,-25 24,1 0,-1 0,0 0</inkml:trace>
  <inkml:trace contextRef="#ctx0" brushRef="#br0" timeOffset="66860.0779">20043 1960,'0'24,"0"1,0 25,0 24,0 75,0 25,0-75,0 0,0-24,0-51,0 1</inkml:trace>
  <inkml:trace contextRef="#ctx0" brushRef="#br0" timeOffset="67731.1181">20241 2158,'0'25,"0"49,0 75,50 74,49-24,-74-75,-1-99,-24-1,0 1</inkml:trace>
  <inkml:trace contextRef="#ctx0" brushRef="#br0" timeOffset="69123.7573">20241 2356,'50'0,"-26"0,1 0,0 0,0 0,0 0,-25 25,24-25,-24 25,50 0,-50 0,0-1,0 1,0 0,0 0,0 0,0-1,0 26,0 0,-25-50,25 25,-25-25,1 0,-1 0</inkml:trace>
  <inkml:trace contextRef="#ctx0" brushRef="#br0" timeOffset="70741.0219">14908 2654,'-25'0,"-24"0,24 0,0 25,0-25,25 25,0 0,0-1,0 1,0 25,0-1,25-49,-25 25,50 0,-26-25,1 0,0 0,0-25,-25 0,0 1,0-1,0 0,0 0,0 0,0 1,0-1,-25 25</inkml:trace>
  <inkml:trace contextRef="#ctx0" brushRef="#br0" timeOffset="71813.4103">14958 2332,'0'24,"0"26,0 24,0 50,0-49,0-1,0-24,0-25,24 0,-24-1,0 1,25 0,-25 0,0 0,25-25</inkml:trace>
  <inkml:trace contextRef="#ctx0" brushRef="#br0" timeOffset="72720.2524">15131 2307,'0'99,"0"0,0 25,0 0,25-49,0-26,-25-24,0 0,0 0,25 24,-25-24,0 0,24-25,-24 25</inkml:trace>
  <inkml:trace contextRef="#ctx0" brushRef="#br0" timeOffset="74125.8824">15181 2679,'25'-25,"-1"25,1 0,0 0,0 0,0 0,-25 25,24-25,-24 25,0 0,0-1,0 1,0 0,0 0,0 0,-49-1,24-24,0 0,0 0</inkml:trace>
  <inkml:trace contextRef="#ctx0" brushRef="#br0" timeOffset="78028.4857">13767 11410,'50'0,"-1"-25,26-24,73-26,-73 1,-26 24,-24 25,0-24,0 24,-25 0</inkml:trace>
  <inkml:trace contextRef="#ctx0" brushRef="#br0" timeOffset="78887.8937">14040 10840,'99'0,"99"0,-98 24,-26 1,-49-25,-25 25,0 0,-25 24,-25 26,50-26,-49 26</inkml:trace>
  <inkml:trace contextRef="#ctx0" brushRef="#br0" timeOffset="81224.7855">11187 13196,'25'-25,"49"-49,75-1,-124 26,25-1,-1 1,-49 24,0 0,0-25,0 26,-24 24,-1-25,-25 25,25 0,1 0,24 25,0 24,0-24,0 0,0 0,0 24,0 1,0-25,0-1</inkml:trace>
  <inkml:trace contextRef="#ctx0" brushRef="#br0" timeOffset="82594.5521">11336 12378,'0'-25,"50"25,-75 0,0 0,0 0,75 0,74-25,-99 25,0 0,-50 0</inkml:trace>
  <inkml:trace contextRef="#ctx0" brushRef="#br0" timeOffset="84597.1116">11683 12824,'0'25,"25"49,50 50,-75-74,0-25,24-25,-24-25,0-25,0 25,0 1,0-1,0 0,0 0,0 0,25 25,0 0,0 25,-25 25,0-25,25-25,-25-25,24 25,1-25,25 25,-25 0,-1 0,-24 25,0 0,0-1,25 26,-25-25,25 0</inkml:trace>
  <inkml:trace contextRef="#ctx0" brushRef="#br0" timeOffset="86128.1012">12303 12923,'-24'0,"-1"25,25 25,0-26,0 1,0 0,0 25,0-26,25-24,-1 0,-24 50,0 74,0 0,0 25,-24-75,24-49,-25-25,25 25,-50-25,25 25,-24-25,-1 25,25-25,1 0,-1 0</inkml:trace>
  <inkml:trace contextRef="#ctx0" brushRef="#br0" timeOffset="87061.2814">12924 12750,'24'24,"26"26,24 24,-74-49,25 0,0 0,0-25,-25 25,25-25,-1 24,1-24,-25 25</inkml:trace>
  <inkml:trace contextRef="#ctx0" brushRef="#br0" timeOffset="87932.7415">13221 12799,'-25'25,"1"0,-1 0,0-1,0 1,0 25,1-25,24-1,-25 51,0-50,25-1,-25-24,25 25</inkml:trace>
  <inkml:trace contextRef="#ctx0" brushRef="#br0" timeOffset="89971.7326">13345 12650,'-25'0,"1"-24,-1 24,-25 0,25 0,-24 0,24 0,-25 0,26 0,-1 0,0 0,0 0,0 0,1 0,-1 0,0 24,-25 1,1 25,-1 49,25-74,1 24,-1-24,0-25,25 50,0-25,0-1,0 1,0 50,0-26,0 1,0-25,0 24,0 1,25 0,0-1,-1-24,1 0,0 0,0-25,0 0,-1 0,1 0,0 0,25 0,-1 0,-24 0,-25-25,25 0,0 25,-1-25,1-49,-25 49,25-25,-25 1,50 49,-26-50,1 0,0 26,-25-1,25 0,-25 0,25-24,-1 24,-24 0,0-25,0 26,0-1,0 0,0 0,0 0,0 1,-24 24,-1 0</inkml:trace>
  <inkml:trace contextRef="#ctx0" brushRef="#br0" timeOffset="92670.5684">13742 12650,'0'25,"0"50,0-26,0-24,0 0,0 0,0-1,0 1,0 0,0 25,0-1,0 1,0-25,0-1,0 1,0-50,25 1,-25-1,25-25,0 25,-1 1,-24-1,25 25,-25-25,0 0,25 25,25 0,-26 0,26 0,-50 50,25-1,0 26,-1-50,-24-1,0-73,0-1,0 1,0-51,0 26,0-25,0 24,0 26,0-1,0 1,0-1,0 25,0 0</inkml:trace>
  <inkml:trace contextRef="#ctx0" brushRef="#br0" timeOffset="93627.7641">14511 12452,'25'0,"-25"50,25 24,-25 25,25-24,-25-26,0-24,0 0,0 0,0-1,0 1,0 0,24-25</inkml:trace>
  <inkml:trace contextRef="#ctx0" brushRef="#br0" timeOffset="94601.7517">14387 12700,'25'0,"24"-25,51 25,-51-25,1 25,-25 0,0 0,-1 0,1 0</inkml:trace>
  <inkml:trace contextRef="#ctx0" brushRef="#br0" timeOffset="96813.6317">14858 12254,'0'24,"0"51,0-26,0 75,0-49,0-1,0-24,0-25,0 24,0-24,0 0,0-50,0-25,0 26,25-1,-25-25,25 1,0-1,-25 25,0-24,49 49,-24-50,0 25,0 0,0 25,-25-24,24-1,1 25,0 0,0 0,49 0,-49 0,0 0,0 25,-25 49,0 0,0 1,0-26,0-24,0 0,0 0,0 24,-25-49,25 50,-50-50,50 25,-25-25,1 0,-1 25,-50-1,26-24,24 0,0 0,-24 0,-26 0,50 0,1 0,-1 0,0 0</inkml:trace>
  <inkml:trace contextRef="#ctx0" brushRef="#br0" timeOffset="98319.2927">11783 13990,'-25'0,"50"0,-1 0,26 0,74 0,-50 0,50 0,0-25,-24 0,73 0,-73 1,-1-1,25 25,-25-25,0 25,25-25,-25 25,1-25,-1 1,25 24,-25 0,0-25,-49 25,49-25,50 25,-99 0,24-25,0 25,100-25,0 25,-149-24,49 24,-24 0,-26 0,1 0,0 0,0 0,0 0,-1 0</inkml:trace>
  <inkml:trace contextRef="#ctx0" brushRef="#br0" timeOffset="109075.3071">10071 15329,'50'0,"-1"0,75 0,-24 0,-26 0,25 0,-24 0,-1 0,-24 0,24 0,-24 0,-26 0,1 0,0 0,-25 50,-124 124,-50 98,50-48,50-100,24-50,26-24,-1-26,0-24,0 0,0 0,50 0,25 0,99 0,-1-49,-73-1,-26 25,-24 25,0 0,-25-24,25 24,0 0,-25-25,24 25,-24-25,25 25</inkml:trace>
  <inkml:trace contextRef="#ctx0" brushRef="#br0" timeOffset="109773.384">11113 15577,'0'-24,"25"24,24 0,100-25,-50 0,-49 25,0 0</inkml:trace>
  <inkml:trace contextRef="#ctx0" brushRef="#br0" timeOffset="110482.5675">11212 15974,'25'0,"49"-25,75-24,0 24,-99 25,-26 0</inkml:trace>
  <inkml:trace contextRef="#ctx0" brushRef="#br0" timeOffset="112634.2714">12229 15404,'0'-25,"0"50,0 49,0 125,0 24,0-74,0-75,25-49,-25 0,0-1,0-98,0 0,0-125,0 1,0-1,0-49,0 124,0 50,0 49,0-25,0 26,25 24,-1 0,26 24,-25 26,24 0,-24-1,-25 1,0-1,0-24,0 0,0 25,0-1,0 1,-25-25,1 24,-1-49,0 0,75 0,24 0,50 50,25 49,-99-49,24-1,-24 1,-1 0,1-26,-1 26,1-25</inkml:trace>
  <inkml:trace contextRef="#ctx0" brushRef="#br0" timeOffset="114712.7224">13221 15577,'25'0,"0"0,0 0,-1 0,1 0,-25-24,0-1,0 0,0 0,0 0,-25 25,1-24,24-1,-25 25,0-25,0 0,0 25,1 0,-1 0,0 0,0 0,0 0,1 0,-1 0,0 0,0 50,-24-1,49 1,0-25,0 0,0-1,0 1,0 0,74 0,-24 0,123 24,-98-24,24 0,-25 0,1-1,-50-24,-1 0,1-49,50-26,-1-98,-49 24,0 50,-1 24,-24 50,0-24,0 24,0-25,-24-49,-51 25,50 24,25 25,-49 25,49-24,-25 24,25-25,-25 25,25 25,0-1,25 100,25-49,24 49,-49-50,0-24,24 24,-49-24,25-25,-25 24,0 1,25-25,-25 0,0-1</inkml:trace>
  <inkml:trace contextRef="#ctx0" brushRef="#br0" timeOffset="116301.4383">13916 15205,'0'25,"25"-25,-25 50,24-1,1 1,-25-25,25 24,-25-24,25-25,0 0,-1 0,1-25,-25 1,0-1,0 0,25 0,-25 0,0 0,0 1,0-26,0 75,0 0,0 24,50 1,-50-25,24 24,-24-24</inkml:trace>
  <inkml:trace contextRef="#ctx0" brushRef="#br0" timeOffset="117809.0644">14958 14362,'-25'25,"0"-25,25 25,-25-25,25 24,-25-24,1 50,-1-25,0 49,-25 25,26 50,-1-25,25 0,0-49,0-26,0 1,0-25,0-1,25-24,-1 0,1 0,0 0,0 0,0 0</inkml:trace>
  <inkml:trace contextRef="#ctx0" brushRef="#br0" timeOffset="119015.9266">10046 13072,'25'0,"0"0,24-50,-24 50,0-24,0 24,0 0,-1-25,1 25</inkml:trace>
  <inkml:trace contextRef="#ctx0" brushRef="#br0" timeOffset="119626.1707">10071 13543,'25'0,"49"-24,25-1,50 0,-74 0</inkml:trace>
  <inkml:trace contextRef="#ctx0" brushRef="#br0" timeOffset="122214.4431">8905 13072,'-25'0,"1"25,-1 0,0 24,0-49,25 25,0 0,0 0,50-25,-25 0,-1 0,26 0,-25 0,0 0,-1 0,1 25,-25-1,0 26,0 0,0-26,-25 1,-24 0,24 0,-74 24,-50 1,0 0,75-26,24-24,25 0</inkml:trace>
  <inkml:trace contextRef="#ctx0" brushRef="#br0" timeOffset="124303.4213">15255 14585,'-49'0,"-1"0,0 0,1 25,-1 0,25 0,1-25,24 24,0 1,24 0,1-25,25 25,-1 24,1-49,-25 25,24-25,-24 0,-25 50,25-50,0 25,0 24,-25-24,0 0,-25-25,0 0,0 0,-24 0,24 0,0 25,-25-25,1 0,24 0,0 0,0 0</inkml:trace>
  <inkml:trace contextRef="#ctx0" brushRef="#br0" timeOffset="125757.4015">15305 14337,'25'0,"24"0,-24 25,25 0,-26 24,1 1,25 0,-25 24,-25-49,0 0,0-1,0 1,0 0,0 0,0 0,0-1,-25 1,25 0,0 0,-25 0,25-1,0 1,0 0,0 0,-25 0,0 24,1-24,24 25,-25-50,0 24</inkml:trace>
  <inkml:trace contextRef="#ctx0" brushRef="#br0" timeOffset="126715.6513">8980 14486,'0'-25,"0"0,0 1,49-51,26 25,-26-24,-24 24,0 26,0 24</inkml:trace>
  <inkml:trace contextRef="#ctx0" brushRef="#br0" timeOffset="127400.2613">9203 14734,'0'-74,"25"-1,-1 1,1-1,0 51,0-26,-25 25,25 25,-25-25</inkml:trace>
  <inkml:trace contextRef="#ctx0" brushRef="#br0" timeOffset="128261.2481">9029 14015,'50'0,"-1"0,75 0,-49 0,-25 0,-26 0,1 0,-25 49,0 26,0-1,0 0,0-24,0-25</inkml:trace>
  <inkml:trace contextRef="#ctx0" brushRef="#br0" timeOffset="129267.2896">9352 15999,'74'0,"-49"-50,25 26,-26-1,1 25,-25-25</inkml:trace>
  <inkml:trace contextRef="#ctx0" brushRef="#br0" timeOffset="130136.3418">9377 16247,'24'0,"76"-50,-26 1,-49-1,24 50,-49-25,25 25,-25-24</inkml:trace>
  <inkml:trace contextRef="#ctx0" brushRef="#br0" timeOffset="131173.4208">9228 15751,'49'0,"26"0,49 0,-75 25,1-25,-25 0,0 0,-1 0,26 0,-25 0,0 0,-25 25,0-1,0 1,0 0,0 25,0-1,0 26,0-26,0 50,0-24,0-1,0 1,0-50,0-1,0 1</inkml:trace>
  <inkml:trace contextRef="#ctx0" brushRef="#br0" timeOffset="136104.5556">17661 14163,'50'0,"74"0,-25 0,25 0,-74 0,-25 0,-50 0,-25 0,-123 149,-26 25,75-50,25-25,74-74,0-25,0 25,50-25,99 0,50 0,99 0,0-25,-199 25,-24-25</inkml:trace>
  <inkml:trace contextRef="#ctx0" brushRef="#br0" timeOffset="137161.2495">18629 14585,'-25'0,"25"25,0 25,0 24,0 0,25-24,-25-25,0 0,24-25</inkml:trace>
  <inkml:trace contextRef="#ctx0" brushRef="#br0" timeOffset="137994.666">18802 14263,'100'0,"123"0,-74 0,-50 0,-74 0,-1 0</inkml:trace>
  <inkml:trace contextRef="#ctx0" brushRef="#br0" timeOffset="139052.1889">19249 14064,'49'0,"1"25,-25-25,24 0,-49 25,25 0,-25-1,25-24,-25 25,0 25,0-1,-50 1,1 0,-1-1,25 1,1-25,24 0,-25-1</inkml:trace>
  <inkml:trace contextRef="#ctx0" brushRef="#br0" timeOffset="140556.4941">20092 14039,'50'0,"74"0,198 0,-24 0,-199 0,-74 0,-75 0,1 25,-26 25,-148 49,99-25,-50 1,100-1,24-49,26 0,-1-25,0 25,50-25,49 0,-24 0,74 0,-25 0,0 0,-49 0,-25 0,-1 0</inkml:trace>
  <inkml:trace contextRef="#ctx0" brushRef="#br0" timeOffset="141813.717">20811 14436,'0'-24,"50"24,-25-25,0 25,0 0,-25 25,0-1,0 1,0 0,-25 25,0-50,0 24,0 1,25 0,-25-25,25 25,25-25,0 0,50 0,-51 0</inkml:trace>
  <inkml:trace contextRef="#ctx0" brushRef="#br0" timeOffset="142633.2092">21531 14213,'49'0,"1"0,24 0,26-25,-51 25,-24 0,25 0,-26 0</inkml:trace>
  <inkml:trace contextRef="#ctx0" brushRef="#br0" timeOffset="143531.3051">21580 14064,'50'0,"74"0,25 0,-50 0,-49 25,-1-25,-24 0,-25 25,0 0,0 24,-49-24,-1 49,25 1,-25-50,50 0,-24-1,-1-24,25 25</inkml:trace>
  <inkml:trace contextRef="#ctx0" brushRef="#br0" timeOffset="144924.1111">22349 13965,'25'0,"0"0,0 0,49 0,-49 0,25 0,-26 0,-24 25,-24 24,-26-24,25 25,0-1,1-24,24 0,-25 0,25 0,-25-25,0 24,50-24,0 0,0 0,24 0,1 0,49 0,-74 0,0 0</inkml:trace>
  <inkml:trace contextRef="#ctx0" brushRef="#br0" timeOffset="146329.7094">22697 14287,'24'-24,"1"24,25 0,-25 0,-1 0,1 0,0 0,0 0,0 0,-25 24,-25-24,0 0,75 0,-1 0,1 0,-25 0,49 0,-49 25,0 25,0 0,-1-1,-24 1,0-1,0-24,0 0,0 0,-24-25,-1 0,0 0,0 0,0 0</inkml:trace>
  <inkml:trace contextRef="#ctx0" brushRef="#br0" timeOffset="155577.1539">15751 2505,'0'-25,"0"1,-24 24,-1-25,0 0,0 0,-25 0,26 1,-26 24,25-25,0 25,1 0,-26 0,25 0,0 0,-24 0,24 0,0 0,-49 0,-1 0,1 0,0 0,-1 49,-74 26,125-50,-26-1,-24 26,49 0,0-26,-25 26,50-25,-49 25,24-26,0 1,-49 25,74-25,-50 24,25 1,-24-25,24 74,-25-74,50-1,0 26,0-25,-25 0,25 24,0 1,0 24,0 50,0-25,0 75,0-50,0-25,0 50,0-25,0 149,25-75,0 1,-25 74,25-50,-25 0,49 1,1-76,-25-98,24 24,1-49,24 0,-74 25,-24 24,-26 124,25-49,25-74,-25-1,1-24,-1-1,0-24,0 25,0 24,25-49,-24 49,-1-24,25-25,-25 49,0-49,25 25,0 24,-25-24,1 24,24-24,0-26,0 51,0-26,0 1,0 0,0 24,0-24,0 24,0-24,0-25,24-25,1 24,-25 1,25-25,49 75,-98-26,-1 75,-74 273,-50 273,124-472,0 50,25-124,0-99,0 25,0-25,0-1,248 26,-223 0,25-1,24 75,-24-49,-26-26,26 1,-25-50,0 0,-1 25,1-25,0 24,25-24,24 0,125 25,-26 0,-98-25,-1 25,-24-25,-26 0,1 0,0 0,0 0,0 0,49-50,50-74,0 50,-25-50,1 25,-26 49,-24-24,-1 24,-24 25,25-49,-26 49,1 0,0-74,0 49,0 1,-1-51,1-48,0-76,0-24,-25 50,49-50,-49-124,0 74,0 100,0-26,-49 76,-1 24,25 99,1 0,24 0,0 0,0 1,0-26,0-74,24-248,100-223,-124 371,0 1,0-50,0 50,0 49,0 1,0-51,50-73,-50 98,0 26,0 98,0-74,0 50,0 25,0-1,0 26,-25-1,25 1,0 24,-25 0,25 0,-24 0,-1-24,-25-26,50 26,-25-1,-24-24,49 49,-25 0,0-24,0 49,25-25,-24 25,-1-25,0 25,0 0,0 0,25-25,-24 25</inkml:trace>
  <inkml:trace contextRef="#ctx0" brushRef="#br0" timeOffset="159520.9075">11807 17090,'124'-24,"199"-76,-1 26,-74-50,174 0,-75 74,-49-24,-50-25,74 24,-197 26,-1-1,99-24,25-1,25-74,74-24,25 24,-99 50,-25-25,-50 24,-49 51,124-50,-75 49,150-74,-75 99,-149 0,-25-24,0 49,-25 0,1 0,24 0,0 0,75 0,24 0,-24 0,-25 0,0 0,-25 0,-50 0,1 0,-1 0,0 0,1 0,-1 0,-24 0,-25 0,-1 0,1 0,0 0,99-50,25 25,99-24,74-26,1 51,-125 24,-49-50,-75 50,26 0,-1 0,-25 0,75 0,25 0,-1 0,-24-25,50 25,-50 0,-50-25,0 25,-25-24,1-1,-1 0,1 25,-26 0,-24-25,0 25</inkml:trace>
  <inkml:trace contextRef="#ctx0" brushRef="#br0" timeOffset="175678.7143">1637 5978,'0'50,"25"74,99 124,25 24,-149-98,50-75,-25-24,-25-50,0-1,49-24,1 0,49-24,99-76,-98 76,-51-1,1 0,-25 25,-1 0,-24-25,0 0,25 0,0 25,-25-24,25-1,-25 0,0 0,0 0,0 1,0-1,0 0,-50 25,25 0,1 0,-1 0,25 25,0 49,0-49,0 25,49-26,1 1,0 25,49-50,-50 0,26 0,-50 0,-25-25,0 0,0-24,-50 24,0 0,1 0,-26 0,51 1,-26-1,-24 25,49 0,0 0,0 0,0 0</inkml:trace>
  <inkml:trace contextRef="#ctx0" brushRef="#br0" timeOffset="176884.6949">3101 6152,'0'24,"-25"-24,25 50,0-25,25 0,49-25,1 0,-26 0,-24 0,0 0,-25 24,0 1,0 0,0 25,0-1,-50 26,26-51,-1 26,0-25</inkml:trace>
  <inkml:trace contextRef="#ctx0" brushRef="#br0" timeOffset="177582.0933">3299 6077,'0'25,"-24"99,-1 99,-25-49,50-50,-25-50,25-49,-24-25</inkml:trace>
  <inkml:trace contextRef="#ctx0" brushRef="#br0" timeOffset="178740.3754">3523 6028,'0'24,"-25"26,0 24,25-49,-25 25,0-25,25-1,0 1,50-25,24 0,-24 0,0 0,-26 0,-24 25,0 0,0 24,0-24,0 0,0 0,0 24,-24-49,-1 0</inkml:trace>
  <inkml:trace contextRef="#ctx0" brushRef="#br0" timeOffset="179496.508">3572 5854,'0'25,"0"49,0 50,0 0,0-49,0-1,0-24,0-26,0 1</inkml:trace>
  <inkml:trace contextRef="#ctx0" brushRef="#br0" timeOffset="180280.7887">1985 7417,'25'0,"173"0,348-124,446-149,-843 198,-50 26,-49 24,-50 0</inkml:trace>
  <inkml:trace contextRef="#ctx0" brushRef="#br0" timeOffset="181002.4597">1662 8136,'645'-174,"571"-223,-472 149,-471 149,-25 25,-174 24,-24 50,-1-25,-49 1,25 24</inkml:trace>
  <inkml:trace contextRef="#ctx0" brushRef="#br0" timeOffset="195531.7946">5532 6400,'0'-25,"0"0,99-25,99-49,447-74,-372-1,-223 149,-1 0,-49 0,0 100,-99 198,25 99,74-174,0-99,0-49,0-25,0 0</inkml:trace>
  <inkml:trace contextRef="#ctx0" brushRef="#br0" timeOffset="196404.2732">6375 6573,'0'-25,"75"1,98-76,-24 1,-50 25,-74 49,0 25</inkml:trace>
  <inkml:trace contextRef="#ctx0" brushRef="#br0" timeOffset="197647.2328">2952 8458,'0'25,"25"74,0 50,24 25,1 24,-50-123,0-26,25-24,-25 0,25-25,-1 0,26-25,24-24,-49 24,0 0,0 25,0 0</inkml:trace>
  <inkml:trace contextRef="#ctx0" brushRef="#br0" timeOffset="198281.8154">3448 9054,'25'0,"0"74,-25-24,0 24,25-74,-25 25,0 0</inkml:trace>
  <inkml:trace contextRef="#ctx0" brushRef="#br0" timeOffset="199239.7964">3771 8136,'24'0,"-24"74,50 125,-25-50,0-1,-25-73,0-50,0-1,24-24,1 0,0 0,0 0,0 0,0 0,-1 0,26 0</inkml:trace>
  <inkml:trace contextRef="#ctx0" brushRef="#br0" timeOffset="200757.4683">4217 8682,'25'0,"-25"74,0-49,0 24,0 26,0-50,0 49,-25-74,0 25,1-25,48 0,51 0,-1 0,-24 0,-1 0,-24 0,0 0,0 0,0 0,-1 0</inkml:trace>
  <inkml:trace contextRef="#ctx0" brushRef="#br0" timeOffset="202363.2407">4143 8731,'0'-25,"0"1,25 24,-25-25,24 25,1 0,0 0,-25 25,25-25,-25 24,0 1,25-25,-25 25,0 0,0 0,0-1,0 1,0 0,-25 25,0-26,25 1,0 0</inkml:trace>
  <inkml:trace contextRef="#ctx0" brushRef="#br0" timeOffset="203246.0108">4763 8682,'0'24,"0"1,0 0</inkml:trace>
  <inkml:trace contextRef="#ctx0" brushRef="#br0" timeOffset="205320.9241">5581 7962,'-24'0,"-51"0,1 0,-100 124,100-74,-25 24,74-49,25 0,0 0,0 24,25 1,24-25,26 24,49 26,-50-50,-49-25,24 24,-24-24,25 0,99 0,74-49,149-249,-198 174,-75 25,-74 74,-25 0,0 0,0 1,-50 24,0-25,-24 25,24 0,-49 0,25 0,24 25,-24 24,74 1,-25 0,25-26,0 1,0 0,0 0,0 0,25-25,24 0,26 0,-26 0,1 0,0 0,-1-25,-49 0,0 0,0 0,0 1,0-1,0 74,25 26,49 74,-24-75,-50-49,0 24,25-49</inkml:trace>
  <inkml:trace contextRef="#ctx0" brushRef="#br0" timeOffset="206179.3929">6648 7367,'-50'-25,"26"0,24 149,74 75,100 98,-100-172,-24-1,-50-50,0-49,0 0,24-25</inkml:trace>
  <inkml:trace contextRef="#ctx0" brushRef="#br0" timeOffset="207016.3694">6549 8062,'25'0,"49"-25,149-25,-99 0,-25 1,-74 49,0 0,-25-25</inkml:trace>
  <inkml:trace contextRef="#ctx0" brushRef="#br0" timeOffset="208370.1347">7144 7913,'25'0,"0"0,0 0,-50 0,0 0,0 0,0 0,0 0,1 0,73 0,-49 24,50-24,-25 0,49 0,1 0,-26 0,-24 0,0 0,0 0,-1 0,-24-24,25 24,0 0</inkml:trace>
  <inkml:trace contextRef="#ctx0" brushRef="#br0" timeOffset="214891.7339">3324 10393,'0'25,"0"173,0 100,25 0,0-174,0-50,-25-49,0 0,0 0,0-75,0 0</inkml:trace>
  <inkml:trace contextRef="#ctx0" brushRef="#br0" timeOffset="215475.3746">3423 10567,'0'25,"25"24,0 1,25 24,-1 1,50 73,-74-73,25-26,-25 26,-25-50</inkml:trace>
  <inkml:trace contextRef="#ctx0" brushRef="#br0" timeOffset="216184.6871">3101 10939,'74'-25,"174"-49,-24-1,-125 50,-50 25,-24-24,0 24</inkml:trace>
  <inkml:trace contextRef="#ctx0" brushRef="#br0" timeOffset="217616.0577">3175 9451,'25'24,"74"125,50 25,-25 49,-49-124,-1 1,-74-76,25 1,-25 0,25-25,-1 25,-24 0,25 24,25 50,-50-49,0 0,25-50,-25 24,0 1,24 0,1 0,-25 0,0-50,25-25,0 1,0-26,24 26,1 24,-50 0,25 25,0 0,-1 0,26 0,-50 25,0 0,0-1,0 1,0 0,0 0,0 0,0 24,-50 1,1-25,-1-1,25-24</inkml:trace>
  <inkml:trace contextRef="#ctx0" brushRef="#br0" timeOffset="218858.4189">4391 10145,'-25'25,"25"0,0 0,25-25,24 0,1 0,-25 0,-25 24,0 1,25-25,-25 25,0 0,0 0,0-1,0 1,-25 25,0-25,-25-1,50 26,-24-50</inkml:trace>
  <inkml:trace contextRef="#ctx0" brushRef="#br0" timeOffset="219630.5216">4465 10145,'0'50,"0"74,0 25,0-25,0-75,0 1,0-25</inkml:trace>
  <inkml:trace contextRef="#ctx0" brushRef="#br0" timeOffset="220674.5672">5259 9550,'-25'0,"25"49,0 26,0 24,0 50,0-50,0-24,0-1,0-24,0-26,0 1,0 0,50-25,-25 0,-1 0,1 0,0 0</inkml:trace>
  <inkml:trace contextRef="#ctx0" brushRef="#br0" timeOffset="221919.4359">5681 9575,'49'0,"-24"24,49 1,-49 0,0-25,0 0,0 0</inkml:trace>
  <inkml:trace contextRef="#ctx0" brushRef="#br0" timeOffset="222901.3398">5978 9451,'0'24,"0"1,0 0,0 0,0 0,-25-1,25 1,0 0,0 0,0 0</inkml:trace>
  <inkml:trace contextRef="#ctx0" brushRef="#br0" timeOffset="223635.4342">5953 9699,'25'49,"50"26,98 222,-73-98,-51-125,-49-49</inkml:trace>
  <inkml:trace contextRef="#ctx0" brushRef="#br0" timeOffset="224593.6945">6350 9922,'25'-25,"0"25</inkml:trace>
  <inkml:trace contextRef="#ctx0" brushRef="#br0" timeOffset="225276.2706">6400 9847,'0'-24,"50"24,24-50,50-49,0 49,-99 25,0 1</inkml:trace>
  <inkml:trace contextRef="#ctx0" brushRef="#br0" timeOffset="227302.3273">6747 9203,'25'0,"0"0,24 24,26 1,-26 0,1 0,-25-25,0 0,-1 0,-24-25,0-25,0 26,0-26,0 25,0 0,0 75,0 24,0 75,0-50,50 50,-50-99,50-1,-50-24,0 0,0 0,25 0,-25-1,24 51,-24-50,0-1,0 1,-24-25,-26 0,25 0,-25 0,26 0,-1-25,0 25,25-24,0-1,0 0,0 0,0-49,0 49,0-25,0 26,25 24,0-25,-1 25</inkml:trace>
  <inkml:trace contextRef="#ctx0" brushRef="#br0" timeOffset="228470.4601">7243 8731,'50'0,"24"25,-24 0,0 24,-1 26,50 99,1 49,-76-74,26-25,-50-50,25-24,-25-26,0 1,0 0,0 25,0-26,0 1,0 0,0 0</inkml:trace>
  <inkml:trace contextRef="#ctx0" brushRef="#br0" timeOffset="246455.0087">5457 11857,'25'74,"50"75,24 74,0-24,-25-26,1-49,-50-74,-1-25,-24 24</inkml:trace>
  <inkml:trace contextRef="#ctx0" brushRef="#br0" timeOffset="247584.0598">5829 11857,'0'49,"0"1,75 24,-26 75,1-50,0 1,-1-51,1 50,-25-24,0-50,-1 24,-24-24,0 0</inkml:trace>
  <inkml:trace contextRef="#ctx0" brushRef="#br0" timeOffset="248506.0585">6152 11757,'50'0,"123"25,-74 25,1 24,48 1,-98-26,-25-49,24 25,-24 0,0-25</inkml:trace>
  <inkml:trace contextRef="#ctx0" brushRef="#br0" timeOffset="249401.9874">6797 11509,'0'50,"0"0,0 24,0 0,0-24,0-25,0 24,0-24,0 0,0 0</inkml:trace>
  <inkml:trace contextRef="#ctx0" brushRef="#br0" timeOffset="249911.2024">6797 11956,'25'25,"-25"-1,49 1,1 25,-50-1,74-24,-49 50,25-50,-50-1,0 1,24 0,1 0,-25 0,0-1</inkml:trace>
  <inkml:trace contextRef="#ctx0" brushRef="#br0" timeOffset="250632.7664">7367 11832,'50'0,"24"0,1 0,-50-25,-1 25,1 0,-25-25</inkml:trace>
  <inkml:trace contextRef="#ctx0" brushRef="#br0" timeOffset="252773.7153">7417 11212,'0'-25,"-25"25,25 25,50 0,-1 24,26 26,49 24,-50-50,25 51,1-76,-100 1,24-25,1 0,-25-49,0-1,0-24,0-1,0 26,0-1,0 0,-49 1,24 24,25 0,-25 0,0 25,25 25,0 0,0 25,0 49,75 50,-26-50,-24 0,-25-49,74 24,-49-24,-25-26,0 1,50 25,-50-25,0-1,0 1,0 0,0 0,0 0,0 24,-25-24,0 25,0-1,1-24,-1-25,0 0,25-49,0 24,0-25,0 0,-25 1,25-26,0 51,0-1,0 0,50-49,24-1,-49 50,25 1,-50-1</inkml:trace>
  <inkml:trace contextRef="#ctx0" brushRef="#br0" timeOffset="253705.8073">7913 10840,'-25'-25,"50"74,0 26,49 49,50 99,-24-74,-51-75,-49-49,25 25,0-25,0-1,-25 1,24-25,-24 25</inkml:trace>
  <inkml:trace contextRef="#ctx0" brushRef="#br0" timeOffset="254488.4088">8161 10641,'0'25,"0"0,75 49,-1 125,75-1,-50-24,-49-25,-50-100,24-24,1 0,-25 0</inkml:trace>
  <inkml:trace contextRef="#ctx0" brushRef="#br0" timeOffset="255907.2383">8211 10368,'25'-24,"-1"-1,26 25,24-25,-24 25,-25 0,0 0,-1 0,-24 25,25 0,-25 24,0 1,0-25,0 24,0-24,0 0,0 0,-25-25,25 24,25-24,25 0,49 0,0-24,25-1,-99-25,25 50,-50-25</inkml:trace>
  <inkml:trace contextRef="#ctx0" brushRef="#br0" timeOffset="257561.3082">3919 12700,'0'-25,"0"75,0-1,0 51,0 24,0 0,0 25,0-50,0-25,0 25,0-24,0-50,25-1,-25 1,25-25</inkml:trace>
  <inkml:trace contextRef="#ctx0" brushRef="#br0" timeOffset="258444.8788">3944 13692,'25'-25,"50"1,24-26,-25 50,-49 0,0 0,-25-25,25 25</inkml:trace>
  <inkml:trace contextRef="#ctx0" brushRef="#br0" timeOffset="259601.1161">4316 13370,'50'0,"0"0,-26 0,26 0,-25 0,0 0,-25 25,0-1,0 51,0-50,0 49,-50 25,25-99,25 50,-25-1,1-49,24 25,0 0,-25-25,74-25,175-74,-150 74,-24 0,-50 1,24 24,1 0</inkml:trace>
  <inkml:trace contextRef="#ctx0" brushRef="#br0" timeOffset="260446.7092">5011 12874,'25'0,"24"-25,-24 25,0-25,0 25</inkml:trace>
  <inkml:trace contextRef="#ctx0" brushRef="#br0" timeOffset="261181.6221">5284 13047,'198'-99,"-123"49,-51 26,1 24,0 0,-25-25</inkml:trace>
  <inkml:trace contextRef="#ctx0" brushRef="#br0" timeOffset="262636.4564">5085 12898,'50'0,"-25"0,49-24,-49-1,0 0,24 25,-49-25,25 25</inkml:trace>
  <inkml:trace contextRef="#ctx0" brushRef="#br0" timeOffset="269536.8793">10567 9897,'50'0,"49"0,99 0,100-25,-99-74,-75-25,-25 0,-25 0,-24 74,-25 1,-1-1,-24 1,0-1,0 25,0-49,-74-1,-124-49,-26-25,26 100,49-26,75 51,-26-1,26 25,49 0,0 0,1 0,-1 0,0 0,-25 0,-74 99,50-25,-1-24,51-25,-1-25,0 25</inkml:trace>
  <inkml:trace contextRef="#ctx0" brushRef="#br0" timeOffset="270592.9051">10418 8235,'-99'248,"0"-49,49-26,1-74,49-74,0 0,99-25,25 0,-50 0,-49 0,0 0</inkml:trace>
  <inkml:trace contextRef="#ctx0" brushRef="#br0" timeOffset="292478.983">15925 4068,'25'-25,"49"0,50-49,75 0,-51 24,-48 0,-51 50</inkml:trace>
  <inkml:trace contextRef="#ctx0" brushRef="#br0" timeOffset="293162.5585">15999 4341,'25'0,"25"-50,24 50,25-49,-49-1,24 25,-49-24,25 49,-25-25,-1 0,26 25,0-25,-50 0,74 1,-74-1,25 25</inkml:trace>
  <inkml:trace contextRef="#ctx0" brushRef="#br0" timeOffset="294232.0405">16198 3646,'25'0,"24"0,26 0,-26 0,-24 0,0 0,0 0,-25 25,0 0,0 25,0 24,0 25,-25 25,25-49,0-1,0-49,0 0,0-1,0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02:11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3076 4862,'0'25,"0"24,0 50,0 174,25-74,0-26,0-24,-25-74,24-1,-24-24,0-26,0 1,0 0,0 0,0 0,0-1,0 26,0 0,0-26,0 1,0 25,-24-25</inkml:trace>
  <inkml:trace contextRef="#ctx0" brushRef="#br0" timeOffset="3056.5178">16446 4440,'0'25,"0"0,0-1,0 26,25 0,-25-1,24 1,26 24,-50 1,0-26,50-24,-50 25,0-25,0-1,0 1,0 0,0 0,0 0,0-1,0 1,0 25,0-25,0-1,-25 1,25 0,-50 25,50-26,-25-24</inkml:trace>
  <inkml:trace contextRef="#ctx0" brushRef="#br0" timeOffset="5473.8542">1985 7169,'0'-25,"0"0,25-25,24 26,50-76,1 1,24-25,0-25,24 0,-73 75,49-25,25-25,-25 0,124-75,-50 50,50-24,-49 74,98-50,-148 74,74 1,-24 24,-75 1,198-50,-49 49,74-74,-74 74,0-49,-74 74,-26 0,-24 25,-25-24,25-26,-50 25,-24 25,-26-25,-24 25,0 0,0 0,-1 0,1 0,99 25,25 0,49 25,-123-26,24 1,-74 0,25-25,24 0,-74 25,25 0,0-25,-1 0,1 0,-25 24</inkml:trace>
  <inkml:trace contextRef="#ctx0" brushRef="#br0" timeOffset="6500.8198">8285 4316,'25'0,"25"0,49 50,50 24,-50 0,-74-49,-1 0,1 0,-25 0,-25-1,1 1,-51 0,26 74,-1-49,-24 0,24 24,25-49,25 0,-25-25,1 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2T06:07:16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4738 4961,'0'25,"0"24,0 1,0 49,0-24,0 73,0-24,25-24,-25-1,0 25,0 0,0 0,0 74,25-24,-25 0,0-1,0 75,0-74,0-25,0-75,0 1,24-1,-24 0,0-24,0-25,0 0,0-1,25-24,0 25,-25 25,0 24,0 100,-50 49,26-99,-1 25,25-99,-25-1,25 1,0-1,0 1,0 0,0 24,0-24,0-25,0 24,0-24,0 0,-25 0,25-1</inkml:trace>
  <inkml:trace contextRef="#ctx0" brushRef="#br0" timeOffset="3381.7528">4812 4911,'25'0,"99"0,298-49,248-75,-348 99,25 0,-123 25,-76 0,26 0,-99 0,98 0,-24 0,0 0,-75 0,-24 0,-50-25,25 25,-25 75,-75 222,26 51,24-1,25-49,0-26,0-48,0 173,0-149,49-50,-24 25,-25 199,25-224,-25-98,0-26,0-24,0-26,0 1,0 25,0-1,0 1,0 0,0-26,0 1,0 0,-25-25,-24 0,-26 0,-49 50,-198-50,24 24,-24 26,123-50,125 0,-25 0,24 0,50 0,-24 0,-1 0,0 0,1 0,-1 0,25 0,1 0,-26 0,0 0,1 0,-1 0,1 0,-26 0,26 0,24 0,0 0,0 0,0 0,1 0,-1 0,0 0,0 0,-24 0,-1 0,-24 0,-26 0,1 0,49 0,1 0,24 0,0 0,0 0,1 0,-1 0,0 0,0 0,0 0</inkml:trace>
  <inkml:trace contextRef="#ctx0" brushRef="#br0" timeOffset="5200.0025">4912 4217,'0'25,"24"-25,-24 24,0 1,0 0,0 25,25-26,-25 26,0-25,0 0,0-1,0 1,0 0,0 0,0 0,0 24,0-24,25 0,-25 0,0-1,0 1,25 0,-25 0,0 0</inkml:trace>
  <inkml:trace contextRef="#ctx0" brushRef="#br0" timeOffset="7772.9062">4788 4316,'24'0,"1"0,25 0,24 0,50-25,25 25,-50 0,125-25,-100 25,74-24,125-1,-26 0,-98 25,-26-25,26 25,-75-25,124 25,0 0,0 0,-75 0,1 0,-99 0,-26 0,1 0,-25 0,-1 0,1 0,25 0,-1 0,75-24,-49 24,-26 0,1 0,0 0,-75 24,0 26,-25 0,-24 123,-50 1,50-25,74-75,-25 25,25-74,-25 25,25-1,0 51,0 48,0-24,0-24,0 48,0-24,0-24,0-1,0-49,0-1,0-24,0 0,0 99,0 248,0 273,0-348,0-123,0-75,0-24,0-51,0 1,0 25,0-25,0 0,0-1,-25-24,0 0,-24 0,24 0,0-24,-24 24,-1 0,0 0,1 0,24 0,-25 0,1 0,24 0,-25 0,25 0,-24 0,24 0,0 0,0 0,1 0</inkml:trace>
  <inkml:trace contextRef="#ctx0" brushRef="#br0" timeOffset="9416.0597">5953 3497,'0'25,"0"0,0 0,0 24,0-24,0 25,0-25,0 24,0-24,0 0,0 0,0 0,0-1,0 1,0 0,0 0,0 0,0-1,0 1,0 0,0 0,-24 0,24-1,0 1,0 0</inkml:trace>
  <inkml:trace contextRef="#ctx0" brushRef="#br0" timeOffset="11071.0376">5929 3349,'49'0,"100"0,744 0,124-50,-322 0,-547 26,-24 24,50-25,-100 25,75-25,-124 25,0-25,25 25,-50-25,24 25,26 0,-50 50,0 124,0 98,0-23,0 98,0-198,0-1,0-73,0-26,0 26,0 24,-25 75,-74-1,99-49,-50-49,1-1,24 125,-25-26,25 51,25-26,-49-24,49-50,-25 24,25-73,0-26,0-24,0 0,-25-25,0 0,-24 0,-26 0,-98 0,-50 25,148-25,50 0</inkml:trace>
  <inkml:trace contextRef="#ctx0" brushRef="#br0" timeOffset="12238.9399">1315 4738,'0'49,"0"26,0 74,0 74,25 74,0 76,-1 123,1-199,0-24,0 0,-25-25,0-99,0-75,0-24,0-1,0-24</inkml:trace>
  <inkml:trace contextRef="#ctx0" brushRef="#br0" timeOffset="13869.0611">1166 5110,'0'-25,"25"25,99-50,174 26,24-26,-74 50,-74-50,-100 26,-49 24,0 0,-25 74,-50 100,1 98,-26 100,75-148,0 24,0 0,25-25,74-24,-49-26,-25-24,-1-75,1-49,-25 0,0 0,-49-25,-51 0,-148 0,-24 0,23 0,26 49,74-49,75 0,24 0,75 0</inkml:trace>
  <inkml:trace contextRef="#ctx0" brushRef="#br0" timeOffset="14701.5711">2704 6598,'50'0,"24"0,174 0,645 0,-124-74,-595 49,-100 0,-49 25</inkml:trace>
  <inkml:trace contextRef="#ctx0" brushRef="#br0" timeOffset="15722.0306">4316 6276,'25'0,"25"0,74 49,0 1,-75-25,1-1,-25 1,-25 0,0 25,-25-1,-25 26,-24 49,0-25,74-49,-25-26,0-24,25 25</inkml:trace>
  <inkml:trace contextRef="#ctx0" brushRef="#br0" timeOffset="16743.0523">9749 5854,'49'0,"199"0,248 0,-49 0,-348 0,-49 0,-26-25</inkml:trace>
  <inkml:trace contextRef="#ctx0" brushRef="#br0" timeOffset="17564.2265">10790 5655,'25'0,"99"0,174 100,-149-51,-75-49,-74 25,0 0,0 0,-25-25,25 25,-49 24,-100 50,25 1,0 24,49-25,51-25,-1-74,25 25</inkml:trace>
  <inkml:trace contextRef="#ctx0" brushRef="#br0" timeOffset="18582.611">11981 5184,'-50'174,"1"347,-75 198,49-198,75-323,-24-74,24-49,0-1,0-24,0-25,-25-25,0 0</inkml:trace>
  <inkml:trace contextRef="#ctx0" brushRef="#br0" timeOffset="19949.8779">11882 5879,'0'-50,"0"0,0 1,0 24,0-25,25 1,-25 24,49-25,-24 50,0-49,24 49,-24 0,25-25,-1 25,-24 0,0 0,0 0,-25 74,0 125,0 74,-99-75,74-74,0-74,-25-25,50 24,-49-24,24 0,-25-25,1 0,24 0,0 0,50 0,49 49,1 51,123 73,-49 1,-25-75,-74-74,-25 0</inkml:trace>
  <inkml:trace contextRef="#ctx0" brushRef="#br0" timeOffset="21257.2519">12899 6648,'25'0,"49"0,75 24,-75-24,-24 0,-25 0,-1 0,-24-24,0-26,0 25,0-24,0 24,-24-25,-76 25,76 1,-51-26,26 50,-1 0,25-25,0 25,1 0,-1 0,0 0,0 0,0 0,1 0,24 25,0 25,0-1,0 50,0 1,0-1,0-74,0-1,0 1,0 0,24-25,1 0,50 0,-1 25,0-25,1 25,-1-25,-49 0,25 0,-26 0,26 0,24 0,-24 0,-25-25,0 0,0 0,-1 0,-24 1</inkml:trace>
  <inkml:trace contextRef="#ctx0" brushRef="#br0" timeOffset="22076.745">13246 5680,'0'50,"0"74,0 50,74 24,-49-99,0 50,0-25,-25-74,0-26,0 26,25-50,-25 25,24 0,-24-1,0 1</inkml:trace>
  <inkml:trace contextRef="#ctx0" brushRef="#br0" timeOffset="23169.5189">13817 6251,'0'124,"0"74,24-24,1-100,-25-49,25-25,25 0,-26-25,26-24,0-1,-1-24,1 24,-50 25,0 0,0 1,0-1,0 0,0 0,0 0,0 1,0-1,0 0,0 99,0 26,0 24,0-25,0 0,25-49,-25-1,0-24</inkml:trace>
  <inkml:trace contextRef="#ctx0" brushRef="#br0" timeOffset="24326.1046">15677 4887,'-50'0,"1"24,-125 150,-24 148,98-74,26-99,24-49,50 24,-24 0,24 24,0 1,0 0,0-50,0 0,49 26,-24-76,-25 1,74-1,-49 1,25 0,-1-1,1-24,-25 0,24 0,-24-1,0-24,49 0,1 0,-26 25,1-25,0 0,-25 0,-1 0,1 0,25 0,-25 0</inkml:trace>
  <inkml:trace contextRef="#ctx0" brushRef="#br0" timeOffset="27138.7869">8707 3547,'25'-25,"74"-49,149-50,-25 49,124-123,-148 148,24-49,224-50,-1 75,-148-1,-125 51,26-1,24 25,-25 0,100 0,-50 0,0 0,25 0,-75 49,1 76,-25-51,-26 25,-48-24,73 24,-24 0,0 25,49 99,-49 1,50 24,-75-100,-25 1,-25 25,25-1,-49-49,-25-74,0-25,-25 0,0-50</inkml:trace>
  <inkml:trace contextRef="#ctx0" brushRef="#br0" timeOffset="28095.9474">15106 4638,'25'0,"50"0,49 50,49 24,-74 1,-49-50,-25 0,0-1,-25-98,0-1,0 26,0 24,0 0,0 0</inkml:trace>
  <inkml:trace contextRef="#ctx0" brushRef="#br0" timeOffset="28940.4258">15826 5358,'0'25,"0"99,0 124,25-75,-1-73,26-26,-50-24,0-26,0 1,0 0,0 0,0 0,0-1</inkml:trace>
  <inkml:trace contextRef="#ctx0" brushRef="#br0" timeOffset="29538.6914">15727 4862</inkml:trace>
  <inkml:trace contextRef="#ctx0" brushRef="#br0" timeOffset="30545.6618">15751 5308,'25'0,"25"0,-1 0,51 0,98 0,-99 0,-49 0,-25 0,-25 25,0 0,0 49,-25 125,0-26,25-49,0 25,0-50,0-74,0 25,0-25,-25-25,0 0,-99 0,50 0,0 0,24 0,25 0</inkml:trace>
  <inkml:trace contextRef="#ctx0" brushRef="#br0" timeOffset="31800.7757">15950 5060,'0'25,"0"25,0-26,0 1,0 0,0 0,25 0,-25-1</inkml:trace>
  <inkml:trace contextRef="#ctx0" brushRef="#br0" timeOffset="32894.7998">15999 5085,'50'0,"49"0,25 0,99 0,-74 0,-124 0,0 0,0 0,-25 25,0 24,0 51,-25 24,25 49,0-24,0-25,0-74,0-25,0-1,0 1,-25-25,0 0,0 0,1 0,-26 0,0 0,-24 0,0 0</inkml:trace>
  <inkml:trace contextRef="#ctx0" brushRef="#br0" timeOffset="33976.595">16123 4911,'0'25,"0"25,0-25,0 24,0-24,0 0</inkml:trace>
  <inkml:trace contextRef="#ctx0" brushRef="#br0" timeOffset="35109.9961">16272 4738,'199'0,"-1"0,-123 0,-1 0,-49 0,-25 49,0 51,0 123,0-50,0-49,0-49,0-1,0-24,0-1,25 1,-25-25,24 0,-24-1,-24-24,-26 0,-49 0,-25 0,49 0</inkml:trace>
  <inkml:trace contextRef="#ctx0" brushRef="#br0" timeOffset="36003.0535">17339 5655,'25'0,"-1"0,26 50,0 24,-1-24,26 0,-51-1,1-49,-25 25</inkml:trace>
  <inkml:trace contextRef="#ctx0" brushRef="#br0" timeOffset="36636.6627">17661 5606,'-25'25,"25"24,-49-24,24 25,-25 49,26-49,-1 24,-25-24,50-26</inkml:trace>
  <inkml:trace contextRef="#ctx0" brushRef="#br0" timeOffset="38427.2755">18083 5556,'-25'-25,"-24"25,49-24,0-1,-25 25,25 124,0 124,0-50,0-24,0-100,0-24,0-25,25-100,-1 26,1-26,25 1,-50 49,0 0,25 25,-25-24,24 24,1 24,50 26,-26 0,1 24,-25-24,-1-26,1 1,0-25,-25 25,25-25,0-25,-25-74,0-75,0-24,0 49,0 50,0 24,0 1,0 24,0 26</inkml:trace>
  <inkml:trace contextRef="#ctx0" brushRef="#br0" timeOffset="39384.8878">19472 5556,'0'75,"0"148,0 50,0-75,0-148,0-25,0-1,0 1</inkml:trace>
  <inkml:trace contextRef="#ctx0" brushRef="#br0" timeOffset="40093.9742">19125 5879,'25'0,"99"0,148 49,26-24,-99 0,-125 0,-24-25</inkml:trace>
  <inkml:trace contextRef="#ctx0" brushRef="#br0" timeOffset="42232.6632">20390 5655,'0'-24,"-25"24,25-25,0 74,0 100,0 25,0-124,0-26,0 1,0-74,0 24,0 0,0 0,25 25,-25-25,49 25,1-24,49 24,-24 0,-26 0,-24 0,0 0,0 0,-1 0,26 0,-25 24,0 1,-25 0,25-25,-25 25,0 0,0-1,-25-24,0 0,0 25,-25-25,26 25,-1-25,0 0,-49 0,49 0,-25 0,-24 0,-1 0,51 0,-26 0,0 0,26 0,-26 0,25 0</inkml:trace>
  <inkml:trace contextRef="#ctx0" brushRef="#br0" timeOffset="43437.592">20836 5556,'75'0,"24"0,0 0,0 0,1 0,-26 25,25 124,-49-25,-25-74,-25-26,0 1,0 25,0 24,-50 100,-24-25,49-75,0-49,25 0,-74-25,49 24,-25 1,-49 50,0-26,24-24,26 0,-1-25,25 0,0 0,1 0</inkml:trace>
  <inkml:trace contextRef="#ctx0" brushRef="#br0" timeOffset="44344.5784">21531 6127,'25'0,"24"-25,75 0,124-49,-49 49,-100 0,-25 0,-49 1</inkml:trace>
  <inkml:trace contextRef="#ctx0" brushRef="#br0" timeOffset="45403.1786">22101 5779,'25'0,"0"0,49 0,-24 0,-25 0,0 0,-1 0,-24 25,0 0,0 50,0-51,0 51,-24-1,-1-24,25-1,-25 1,25 0,0-26,0 1</inkml:trace>
  <inkml:trace contextRef="#ctx0" brushRef="#br0" timeOffset="47616.9498">20663 8111,'0'25,"0"49,0 75,0 149,0-50,0-124,0-25,0-24,0 24,0 74,0-49,0-49,0-26</inkml:trace>
  <inkml:trace contextRef="#ctx0" brushRef="#br0" timeOffset="49333.5922">20638 8384,'25'0,"148"0,175 0,-26 0,-74 0,-174 0,-49 0,0 0,0 0,-25 25,0 74,0 75,0 123,0-24,0-149,0-49,0-26,0-24,0 25,-25-50,0 0,-49 0,-100 24,-74 1,-25-25,50 25,149-25,24 0,25 0,0 0,1 0,24 25,0 0</inkml:trace>
  <inkml:trace contextRef="#ctx0" brushRef="#br0" timeOffset="50204.6116">20836 8037,'25'0,"-25"25,25 24,-25-24,0 0,25-25,-25 25</inkml:trace>
  <inkml:trace contextRef="#ctx0" brushRef="#br0" timeOffset="51347.5892">20911 7838,'0'25,"0"25,0-26,0 1,0 25,0 24,0-49,0 0,0 0,0 0,0 24,0-24,0 0,0 0,0-1,0 1</inkml:trace>
  <inkml:trace contextRef="#ctx0" brushRef="#br0" timeOffset="52801.3336">20911 7863,'99'0,"50"0,99 0,0 0,-75 0,-123 0,24 0,-24 0,-25 0,-25 74,0 75,50 124,-50-124,0-50,0-24,0-26,24 75,-24 50,0-75,0 25,0 50,0-75,0-25,0-24,25 0,-25-26,-49-24,24-24,-25-1,0 0,26-25,-26 50,25-24,25-1,-25 25</inkml:trace>
  <inkml:trace contextRef="#ctx0" brushRef="#br0" timeOffset="54294.4521">21382 7491,'0'25,"0"24,0-24,0 0,0 0,0 0,0-1,0 1,0 25,25-1,-25-24,0 0,0 0,0 0,0-1,0 1</inkml:trace>
  <inkml:trace contextRef="#ctx0" brushRef="#br0" timeOffset="56396.7003">21456 7392,'0'25,"0"-1,0 1,-24-25,48 0,76 0,197 99,-49-49,-124-50,25 50,-124-50,25 0,-26 0,1 0,0 0,-25 49,0 26,0 49,-50 0,26-25,24-49,-25-1,25-24,0 0,0 49,0-49,0 25,0-1,0 1,0-1,0 26,0-1,0-24,0-25,0-1,0 1,0 0,0 0,0 0,0-1,-25-24,0 0,-24 0,24 0,-25 0,1 0,24 0,0 0</inkml:trace>
  <inkml:trace contextRef="#ctx0" brushRef="#br0" timeOffset="57914.3197">4639 10567,'0'25,"25"-25,198-149,447-198,-224 74,-223 173,-198 51,25 24,-50 0,25 25</inkml:trace>
  <inkml:trace contextRef="#ctx0" brushRef="#br0" timeOffset="58797.3901">6003 9624,'0'-25,"25"25,24 0,26 0,-25 0,24 0,-49 0,0 0,-1 0,1 0,-25 25,0 50,0-1,0 0,0 1,0-1,0 1,-25-50,25-1,0 1</inkml:trace>
  <inkml:trace contextRef="#ctx0" brushRef="#br0" timeOffset="60214.548">19993 10616,'0'-24,"25"24,0-25,-1-25,76-74,-51 50,50-50,1 25,-100 74,24 0,-24 0,25 25</inkml:trace>
  <inkml:trace contextRef="#ctx0" brushRef="#br0" timeOffset="61334.0161">20340 10021,'-25'0,"1"0,-1 0,0 0,0 0,0 0,1 0,98 0,50 0,124 25,-124 0,-50-25,-49 0,-25 25,0-1,0 1,-25 0,-24 25,49-1,-25-24,0 0,25 0</inkml:trace>
  <inkml:trace contextRef="#ctx0" brushRef="#br0" timeOffset="62613.6927">19546 11782,'50'-25,"-25"-24,24 24,26-49,-1-1,-24 1,-25 24,0 1,24-1,-49 0,0 1,0-1,0 25,0 0,0 1,-25-1,1 25,-26 0,25 0,0 0,0 0,1 25,-1-1,0 51,25-25,-25 24,25 0,0-24,0 0,0-1,0 1,0-1,0 51,0-1,25 25,49 49,-49 76,0-101,0-73,-25-50</inkml:trace>
  <inkml:trace contextRef="#ctx0" brushRef="#br0" timeOffset="63434.9504">19298 12129,'50'-24,"99"-26,99-49,50 0,-75 24,-198 75,-1 0,-24-25,0 1</inkml:trace>
  <inkml:trace contextRef="#ctx0" brushRef="#br0" timeOffset="64778.3287">20266 11906,'25'0,"24"0,26 0,-51 0,-24-49,75 24,-75 0,49-25,-24 26,-25-26,25 25,-25-24,0-1,0 25,0 0,-50 25,26 0,-26 0,0 0,1 0,24 0,0 25,-24 0,24 0,25 24,-25-49,25 25,0 0,0 0,0 0,0-1,0 1,0 0,74 0,1-25,98 49,-98-49,-1 0,-49 0,25 0,-26 0,1 0,0 0,0 0,0 0,0-24</inkml:trace>
  <inkml:trace contextRef="#ctx0" brushRef="#br0" timeOffset="66096.7479">20911 11435,'0'-25,"-25"25,0 0,0 0,0 50,1 24,-1-24,0-25,25 24,0 1,0-25,0-1,0 1,25-25,0 0,-1 0,1 0,-25-25,0 1,0-26,0 25,25 0,-25 1,0-1,25 0,-25 0,0 75,50-1,-26 1,1 0,-25-26,0 1,25-25</inkml:trace>
  <inkml:trace contextRef="#ctx0" brushRef="#br0" timeOffset="67003.2855">20985 10691,'0'25,"0"99,25 124,49-50,1-49,-75-99,25-1,-25-24,24 0,-24 0,0-1</inkml:trace>
  <inkml:trace contextRef="#ctx0" brushRef="#br0" timeOffset="68918.5676">20886 11385,'74'0,"50"-24,124-26,-173 0,-26 26,-24 24,-25-25,0 50,0 24,0 26,0-1,0-49,0 24,0-24,0 0,0 0,25-25,0 0,0 0,-1 0,1 0,-25-75,0 51,25-26,0 0,-25 1,0 24,0 0,0 0,0 1,0-1,0 0,0-25,0 1,0 24,0 0,0 0,0 75,0-1,0 26,0-25,25 24,-1-24,1-1,-25 1,25-25,-25-1,25-24</inkml:trace>
  <inkml:trace contextRef="#ctx0" brushRef="#br0" timeOffset="70286.3158">21779 11137,'0'25,"74"25,-49 24,49 25,-49-74,-25 0,25 0,0-25,-25-50,0 25,0-24,0 24,0-25,0 1,0 24,0 0,0 0,0 0,0 1,0-1,0 0</inkml:trace>
  <inkml:trace contextRef="#ctx0" brushRef="#br0" timeOffset="71607.55">22275 11038,'25'-25,"-25"0,25-24,-1 24,-24 0,0-24,0-1,0 25,0 0,0 1,-24 24,-1 0,0 0,0 0,25 24,-49 1,49 0,0 0,-25 0,0-1,25 1,0 0,0 25,0-1,0 1,0-25,0 24,0 1,0 0,0-26,0 1,25 0,0 0,-1-25,1 0,25 0,24 0,-24 0,24 0,-24 0,-25 0,-1-25,1 0,-25 0,0 1</inkml:trace>
  <inkml:trace contextRef="#ctx0" brushRef="#br0" timeOffset="81955.2581">21208 12601,'-24'0,"24"74,0 174,0-25,0-49,24 25,1-100,-25-25,25-49,-25 0</inkml:trace>
  <inkml:trace contextRef="#ctx0" brushRef="#br0" timeOffset="82789.3423">20861 13568,'50'0,"148"124,25 0,-99-25,-74-49,-25-50,0 0,-25 25,0-75,24-74,26-124,0 25,-1 74,-24 50,0 49,-25 25</inkml:trace>
  <inkml:trace contextRef="#ctx0" brushRef="#br0" timeOffset="84208.0687">20737 14436,'0'25,"0"99,0 248,25 75,24-125,1-123,-50-150</inkml:trace>
  <inkml:trace contextRef="#ctx0" brushRef="#br0" timeOffset="85465.608">20663 14635,'24'0,"1"0,25 0,-1-25,26 25,-25-25,24 0,-24 25,24-24,-49-26,0 50,-1-25,-24 75,25 173,0 99,25-24,-26-50,26 25,-25-149,0-50,-25-24,24-50,-48 0,-1 0,-50 0,1 0,0 0,-1-50,50 26,-24 24</inkml:trace>
  <inkml:trace contextRef="#ctx0" brushRef="#br0" timeOffset="86470.7574">20960 14238,'0'25,"0"-1,0 26,0-25,0 25,0-26,0 26,0-25</inkml:trace>
  <inkml:trace contextRef="#ctx0" brushRef="#br0" timeOffset="87864.5157">20960 14287,'50'0,"24"0,50 0,-49 0,-50 0,-1 0,-24 25,0 0,0 25,0 24,0-24,0 74,0-50,0 1,0-1,25-49,-25 0,0-1,0 1,25-25,-25 25,0 0,0 0,25 24,-25-24,0 0,0 0</inkml:trace>
  <inkml:trace contextRef="#ctx0" brushRef="#br0" timeOffset="104736.0906">17537 7119,'75'0,"222"0,100-25,-99 0,-100 1,-123 24,-1-25,-49 25,0 0,0 0,-50 0,-25 0,1 0,24 0,0 0,-50 0,26 25,-26-1,26-24,24 25,-25 0,26-25,-1 0,0 0,0 0,0 0</inkml:trace>
  <inkml:trace contextRef="#ctx0" brushRef="#br0" timeOffset="105596.224">18480 6796,'49'25,"1"0,74 50,-50-26,1 1,-1-25,-49-25,-25 24,-25 1,1 25,-51-25,50 24,0 1,1-25,24-1,0 1</inkml:trace>
  <inkml:trace contextRef="#ctx0" brushRef="#br0" timeOffset="126367.6627">20340 5879,'0'-25,"50"-124,173-273,224-495,-323 569,-50 200,-49 73,-25 50,0 1</inkml:trace>
  <inkml:trace contextRef="#ctx0" brushRef="#br0" timeOffset="127485.6011">20960 3696,'25'0,"0"0,0 0,24 0,1 0,24 0,-24 0,-25 0,0 0,-25 50,0 24,0 100,0-26,0-48,0-51,0-24,0 0</inkml:trace>
  <inkml:trace contextRef="#ctx0" brushRef="#br0" timeOffset="128855.0117">20762 2307,'0'49,"0"1,25 24,-1-24,26-25,-50 0,0-1,0 1,0-50,0-24,0-26,25-24,0-25,24 25,-49 74,25 25,0 0,0 25,0-25,24 50,-49-26,25 1,0 0,-25 0,25 0,-25-1,0 1,0 0,0 0,0 0,0-1</inkml:trace>
  <inkml:trace contextRef="#ctx0" brushRef="#br0" timeOffset="129662.7396">21233 1587,'0'25,"75"75,24 98,-50-49,26-75,-50 25,-1-99,-24 25</inkml:trace>
  <inkml:trace contextRef="#ctx0" brushRef="#br0" timeOffset="130495.2314">21184 1960,'49'0,"-24"-25,74-50,50 1,-25-25,-99 74,0 0,-1 25</inkml:trace>
  <inkml:trace contextRef="#ctx0" brushRef="#br0" timeOffset="131475.6243">21704 1191,'0'74,"0"50,50 25,0-75,-1-24,-49 0,25-50,-25 24,0 1,25 0,-25 0,25-25</inkml:trace>
  <inkml:trace contextRef="#ctx0" brushRef="#br0" timeOffset="132235.6892">21779 1885,'25'0,"24"0,26-25,-51 1,1-26,0 50</inkml:trace>
  <inkml:trace contextRef="#ctx0" brushRef="#br0" timeOffset="134237.1392">22325 1141,'-25'-25,"0"25,0-25,0 25,1 0,-1-24,-25-1,1 25,24 0,-25 0,0-25,26 25,-26 0,0-25,-24 25,49 0,-74 0,0-25,24 25,1 0,-25-24,49 24,-24 0,-25 0,24 0,26 0,-1 0,25 0,-25 0,1 24,-1 26,1-25,-1 24,0 1,26-25,-26 49,0 50,1 25,24-50,25-24,-25-1,0 1,25-1,0-24,0 24,0-49,0 24,0-24,0 25,0-25,0 24,0-24,0 0,0 24,25 1,0-25,0 24,49 1,1 24,-26-24,75-25,-25 25,26-1,-26 1,0-25,75 24,49-24,-99 0,-50-25,-24 0,24 0,-49 0,0 0,24 0,26 0,-25 0,49-25,-50 0,26-49,-1 24,-24-49,24 24,-49 1,49 0,-74 24,25 25,0 0,-25 1,0-1,0 0,0-25,0-24,0-50,0 25,0 0,0 24,0-49,0 50,0-50,0 49,-50 26,50 24,-24 0,-1 25,0-25,0 0,0 1,1 24,-26-50,0 25,26 0,-26-24,0 24,26 0,-1 25</inkml:trace>
  <inkml:trace contextRef="#ctx0" brushRef="#br0" timeOffset="151957.8736">21208 14858,'25'-25,"99"0,124-49,25 24,-124-24,-99 49,-26 25,-24-25</inkml:trace>
  <inkml:trace contextRef="#ctx0" brushRef="#br0" timeOffset="152621.463">22176 14089,'25'0,"-1"0,1 0,0 0,0 0,-25 25,0 0,0-1</inkml:trace>
  <inkml:trace contextRef="#ctx0" brushRef="#br0" timeOffset="153475.3715">22672 13742,'25'74,"24"25,-24-24,25 74,-26-1,1 26,25-50,-50-74,0-1,0-24,25 25,-25-25,0-1,0 1,0 0,0 0,0 0</inkml:trace>
  <inkml:trace contextRef="#ctx0" brushRef="#br0" timeOffset="155192.1006">22498 13891,'25'0,"0"0,49-50,75 0,0 1,-50-1,-49 25,-1 1,-24-1,0 25,-25-25,25 25,0 0,-1 25,1 24,-25 51,25 24,0 24,0-73,-1-1,-24-24,25 24,0-49,-25 0,0 25,0-26,0 1,0 0,0 0,-74 24,-50 51,49-51,1 1,-1-25,50-25,1 0,-1 24,0-24,25 25,-25-25,0 25,1-25,-26 0,25 25,0 0</inkml:trace>
  <inkml:trace contextRef="#ctx0" brushRef="#br0" timeOffset="156335.6603">23490 13097,'25'49,"25"76,49 147,-25 1,1-25,-26-49,26-1,-26-24,-24-50,0-50,25-24,-50-1,0-24,0 0</inkml:trace>
  <inkml:trace contextRef="#ctx0" brushRef="#br0" timeOffset="157752.4113">23490 13171,'0'-25,"25"25,74-24,75-1,0-25,-50 25,-50 1,-49 24,-25-25,25 25,-25 25,0 24,49 26,-24 98,50 175,-51-100,51 0,-26-50,-49-49,50 25,-25-75,-25-25,25-49,-25 25,24-26,-24 1,0 0,0 0,0 0,0-1,-24 1,-26 25,0-25,1-25,-26 0,1 0,0 0,24 0,0 0,26 0,-1 0,-25 0</inkml:trace>
  <inkml:trace contextRef="#ctx0" brushRef="#br0" timeOffset="159802.6864">22647 11857,'25'0,"24"0,1 24,0 26,-1-50,-24 50,0-50,0 49,-1-24,-24 0,25-25,0 25</inkml:trace>
  <inkml:trace contextRef="#ctx0" brushRef="#br0" timeOffset="160711.7736">23242 11733,'0'0,"0"24,-24 1,24 0,0 0,-25 0,25-1,-25 26,25-25,0 0,-25-25,25 24,0 26,0 24,50 75,-25-74,-25-26,0-24,24 0</inkml:trace>
  <inkml:trace contextRef="#ctx0" brushRef="#br0" timeOffset="162280.4046">22920 11609,'-50'0,"1"0,24 0,0 0,0 0,0 0,1 0,24 24,-50-24,50 25,-25 25,0-25,1 24,-1 26,25-26,-25 26,0-26,0 26,25-26,0-24,0 0,0 0,0 24,0-24,0 0,0 25,50-1,-25 26,24-26,-24 26,25-51,-50 1,49 25,-24-50,0 25,49-25,-24 24,0-24,-1 0,1 0,0 0,24 0,-24 0,49-24,-50-1,-24-25,25 50,-50-49,49 24,-49 0,25-49,0 74,0-50,0 0,-25 1,0 24,0-25,0-24,-50-25,-49 24,0-49,-1 99,1-49,50 49,-26 0</inkml:trace>
  <inkml:trace contextRef="#ctx0" brushRef="#br0" timeOffset="185168.1079">22721 11782,'75'-25,"-1"-24,-24 24,24-25,26-24,-26 24,-24-74,49-24,-50 23,-24 1,0 25,-25 0,0 25,0-26,0 26,0 0,0 24,-25 0,-24 26,24-26,-74 25,-25-24,49 49,1 0,-1 0,26 0,-1 0,25 0,0 0,1 0</inkml:trace>
  <inkml:trace contextRef="#ctx0" brushRef="#br0" timeOffset="186161.3258">22870 9748,'0'25,"-49"25,-1-1,25-24,0 0,1 24,-1-49,0 25,25 0,0 0,50 0,24 24,0 1,-49-25,0-25,-25 49,0-24,0 0,0 0</inkml:trace>
  <inkml:trace contextRef="#ctx0" brushRef="#br0" timeOffset="187119.3417">23366 8731,'25'0,"25"0,24 0,25 0,-74 0,0-49,74 24,-74-25,0 50,0-25,-25 1,24 24,-24-50,0 25,-124 25,0 0,-24 0,48 25,51 0,24-25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02:41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3671 15404,'0'74,"0"50,0 75,0 73,0-148,0-49,0 49,0-74,0-1,0-24,0 0</inkml:trace>
  <inkml:trace contextRef="#ctx0" brushRef="#br0" timeOffset="1451.8518">3944 15677,'0'-25,"75"25,-50-25,-1 0,51 25,-50 0,-1 0,-24 25,0 0,0 24,0 1,0-25,0 74,-49-49,-1 49,25-25,1-74,-1 50,50-50,24-25,26 25,-26-25,1 25,-25 0,-1 0,1 0,0 0</inkml:trace>
  <inkml:trace contextRef="#ctx0" brushRef="#br0" timeOffset="2842.5953">4440 15528,'0'25,"-24"-1,24 26,-25 0,25-26,0 1,0 0,49 0,51 24,-26-49,0 50,1-25,-26-25,-24 0,0 0,-25 49,0-24,0 25,0-1,0-24,-25 74,-24-74,-1 0,0 0,-24-25,24 25,1-25,24 0,-25 0,26 0,-1 0,25-25,0-25,0 25,0-24,49 24,-24-25,25 1,-25 24,-1-25,1 26,0-26,25-24,-50-26,0 26,0 49,0 0,0 1,0-1,0 0,0 0,-25 25,0 0,0 0,0 0,1 0</inkml:trace>
  <inkml:trace contextRef="#ctx0" brushRef="#br0" timeOffset="4266.5896">5160 15478,'-25'0,"0"25,0 49,1 26,-1-1,0-50,25 1,0 0,0-26,50-24,-1 25,-24-25,0 25,24-25,-24 25,0-25,0 0,0 0,-25 25,0-1,0 26,-25-25,-25 24,1-49,24 50,0-50,-25 0,26 25,-1-25,0 0,25-25,0-25,0 1,0-1,0-24,25 24,-25 25,25 1,-25-1,0-25,24 25,-24-24,0 24,0 0,0 0,0 1,0-1,0 0</inkml:trace>
  <inkml:trace contextRef="#ctx0" brushRef="#br0" timeOffset="5168.0942">5507 15677,'-25'0,"0"0,50 0,0 49,49 26,-24-1,-25 0,0-49,24 25,-49-25,25-25,-25 24</inkml:trace>
  <inkml:trace contextRef="#ctx0" brushRef="#br0" timeOffset="5968.4446">5755 15751,'-25'0,"0"0,1 50,-1-1,0 50,-25-49,26-25,-1 24,0-49,25 25,0 0,0 0</inkml:trace>
  <inkml:trace contextRef="#ctx0" brushRef="#br0" timeOffset="6757.6398">6152 15553,'-25'24,"25"51,-25 49,0-25,25 0,0-24,0 24,0-25,0-24,0 24,0-49,0 0</inkml:trace>
  <inkml:trace contextRef="#ctx0" brushRef="#br0" timeOffset="8583.9417">5730 11807,'50'0,"74"0,49-25,1 25,-75 0,25-25,-49 25,49 0,-50 0,1 0,-1-24,0 24,1-25,-26 0,26 25,-25 0,24-25,0 25,1-25,-26 25,-24 0,0 0,0 0,49 0,-24 0,-25 0,24 0,-24 0,25 0,-26 0,1 0,0 0,0 0,0 0,-1 0,1 0,0 0,0-24</inkml:trace>
  <inkml:trace contextRef="#ctx0" brushRef="#br0" timeOffset="9611.4348">7739 11435,'50'0,"-25"0,24 0,1 0,24 25,-49 0,0-25,25 0,-26 24,1-24,25 25,-25-25,0 0,-1 0,-24 25,0 0,-24 0,-26 24,25 1,-49 74,-1 0,75-50,-49 1,49-51</inkml:trace>
  <inkml:trace contextRef="#ctx0" brushRef="#br0" timeOffset="11713.2763">7987 15156,'0'24,"0"1,0 25,0-1,25 26,-25-25,0-1,25 1,-25-1,0 1,25 0,-25-26,0 26,0 24,0-49</inkml:trace>
  <inkml:trace contextRef="#ctx0" brushRef="#br0" timeOffset="12939.1757">8161 15304,'25'-24,"0"24,49-50,-24 25,-1-24,1 49,-25 0,-25 24,0 51,0-26,0 26,0-50,0 49,0-24,0-25,-25-1,25 1,-25 0,0-25,1 0,24 25,-25-25,50 0,24 0,-24 0,25 0,-1 0,1 0,-25 0,-1 0,1 0,0 0</inkml:trace>
  <inkml:trace contextRef="#ctx0" brushRef="#br0" timeOffset="14055.1036">8682 15255,'50'0,"98"49,1 1,0 25,-124-51,24 1,-49 25,0-1,0-24,0 0,-24-25,-1 0,0 0,0 0,0 0,25-50,0 1,0 24,0-25,0 1,0-1,0 25,0 0,0 1,-24 24,-1-50,0 25,0 0,0 25,-24-24,24 24,-25 0,26 0</inkml:trace>
  <inkml:trace contextRef="#ctx0" brushRef="#br0" timeOffset="15144.0696">9277 15131,'25'0,"0"49,-25 26,74 24,-49-74,0 0,0 0,0-1,-1-24,1 25,0-25,0 25,0 0,-1-25,-24 25,0-1,0 1,-24-25,-1 0,0 0,0-25,-24 1,49-1,-25 0,25 0,0 0,0-24,0-51,0-24,25 0,-25 50,0 49,0 0,-25 1,0 24</inkml:trace>
  <inkml:trace contextRef="#ctx0" brushRef="#br0" timeOffset="15818.1207">9823 15081,'25'0,"0"0,-1 25,51 74,24 25,-74-49,49-1,-49-49,-25 0</inkml:trace>
  <inkml:trace contextRef="#ctx0" brushRef="#br0" timeOffset="16494.3952">10096 15081,'-50'0,"50"25,-49 74,-75 75,74-25,-24-75,74-24,0-25,0-1</inkml:trace>
  <inkml:trace contextRef="#ctx0" brushRef="#br0" timeOffset="18613.4214">10269 15180,'25'0,"0"0,0 0,0 0,0 0,-1 0,1 0,-25 25,0 0,0 25,0-1,-25 26,-49 74,49-100,-49 1,74-25,-25-25,50 0,49 0,-49 0,74 0,-24 0,-26 0,1 0,-25 0,-1 0,-24-25,0 0,25 25,-25-25,0 0,25 1,-25-26,0 25,0-24,0 24,0 0,-25 25,25 50,0-26,0 1,0 25,25-50,-25 25,25-25,0 0,-1 0,1 0,0 0,0 0,-25-25,0 0,-50 25,1-25,-26 25,1-25</inkml:trace>
  <inkml:trace contextRef="#ctx0" brushRef="#br0" timeOffset="19824.4991">10220 12849,'49'0,"125"0,173 0,50 0,-49 0,-100 0,-174-25,0 25,-24 0,-25 0,0 0</inkml:trace>
  <inkml:trace contextRef="#ctx0" brushRef="#br0" timeOffset="20588.0258">11038 12551,'25'0,"50"25,98 49,51-24,-26 24,-74-24,-25-25,-74 0,-25-1,25-24,-25 25,-25 0,-25 0</inkml:trace>
  <inkml:trace contextRef="#ctx0" brushRef="#br0" timeOffset="23989.7973">12006 15180,'-25'0,"25"-24,0-1,0 0,50 0,-26 25,1 0,50 0,-51 0,1 0,0 0,0 0,0 25,-25 0,0 0,0-1,0 1,0 25,0 24,-25 1,0-26,-25-24,1 0,49 0,-50-25,25 0,1 0,24 25,24-25,100 0,50 0,-25 0,74 0,-99 0,-49 0,-51 0,1 0,0 0,-25-50,0-99,0 50,0 24,0 1,0 49,-25 25,0 0,1 75,24-51,0 1,0 0,0 0,24 0,26-1,0-24,-26 0,26 25,-25-25,0 0,-1 0,-24-25,0-24,-49 24,24 0,-25 25,26 0,-1 0,0 0</inkml:trace>
  <inkml:trace contextRef="#ctx0" brushRef="#br0" timeOffset="24715.3494">13271 14784,'25'0,"24"0,-24 24,99 100,-49-49,-26-26,-24 1,25-25</inkml:trace>
  <inkml:trace contextRef="#ctx0" brushRef="#br0" timeOffset="25365.9457">13693 14560,'-25'0,"25"25,0 50,-25 49,0 49,-24 1,-1-75,25 25,-49-49,74-26,0-24,-25 0,25 0,-25-25</inkml:trace>
  <inkml:trace contextRef="#ctx0" brushRef="#br0" timeOffset="26254.9294">14238 14684,'0'75,"0"49,0 49,0-49,0-74,0-25,0 0</inkml:trace>
  <inkml:trace contextRef="#ctx0" brushRef="#br0" timeOffset="28143.7062">14065 14808,'0'25,"0"0,0 0,0 24,-25 1,25-25,0 0,0-1,25-24,24 0,1 0,24 0,-49 0,0 0,49 0,1 0,-26 0,1-24,-25 24,0 0,-1 0,-24-25,0 50,0 24,0 75,0 25,0-99,0-1,0-24,0 0,25-25,0 0,0-25,-25-24,0 24,25-25,-25 0,0 26,24-26,-24 0,0 26,0-1,0 0,0 0,-24 25,-26 0</inkml:trace>
  <inkml:trace contextRef="#ctx0" brushRef="#br0" timeOffset="30696.457">13172 12626,'0'-25,"24"25,1 0,0 0,25 0,24-50,149 25,50-24,25-1,-224 25,100 1,-50-26,-99 50,49-25,1 0,73-24,-98 24,49-25,-24 25,-51 25,1 0,0-24</inkml:trace>
  <inkml:trace contextRef="#ctx0" brushRef="#br0" timeOffset="31438.0025">14635 11956,'25'0,"149"0,49 0,174 0,-224 0,-123 0,-25 0,-25 25,0-1,-25 1,25 0,-25 0,25 0,0-1</inkml:trace>
  <inkml:trace contextRef="#ctx0" brushRef="#br0" timeOffset="32472.1591">16049 13667,'25'0,"0"25,-25 0,0 25,49-1,-49 26,25-26,0 1,-25 24,25 1,-25-1,0 0,0-24,0 0,0-1</inkml:trace>
  <inkml:trace contextRef="#ctx0" brushRef="#br0" timeOffset="33399.2875">15851 13543,'0'25,"-25"0,0 0,25 0,0-1,0 1,-25-25,25 25,0 0,75-25,73 49,125 1,-149-25,124 0,-173-25,-50 0</inkml:trace>
  <inkml:trace contextRef="#ctx0" brushRef="#br0" timeOffset="34487.2129">16669 13866,'0'25,"0"-1,0 26,0 24,-25-49,25 0,0 25,0-26,25-24,0 0,0 0,0 0,-1 0,1-24,-25-1,0 0,0 0,25 25,-25-25,0 1,0-1,0 0,0 0,-25 25,0-25,1 25,-1-24,0 24,0 0</inkml:trace>
  <inkml:trace contextRef="#ctx0" brushRef="#br0" timeOffset="35225.7576">16744 13866,'24'0,"1"0,0 0,25 0,-1 25,26 49,-51-49,26 49,0-24,-50-25,24-1,1-24,-25 25</inkml:trace>
  <inkml:trace contextRef="#ctx0" brushRef="#br0" timeOffset="35925.1295">17165 13717,'0'25,"-49"49,49 1,0 24,-25 0,0-25,0-24,25-25,0 0,0-1,-25-24</inkml:trace>
  <inkml:trace contextRef="#ctx0" brushRef="#br0" timeOffset="37276.9312">17388 13866,'0'49,"0"1,0-25,0 0,0-1,0 1,0 0,0 0,0 0,0-1,0 1,0 0,0 0,0 0,0-1,0 1,0 25,0-25,0 0,0 24,0 1,0-25,0-1</inkml:trace>
  <inkml:trace contextRef="#ctx0" brushRef="#br0" timeOffset="40767.13">17240 11410,'24'0,"1"0,0 0,25 25,49 25,-50-50,-24 0,0 0,0 0,-25-25,0 0,0 0,0 0,0 1,-25 24,25-25,-25 25,0 0,1 0,-1 0,25 25,0-1,25-24,-1 0,1-49,0-50,0-199,0 124,-25 149,0 1</inkml:trace>
  <inkml:trace contextRef="#ctx0" brushRef="#br0" timeOffset="42018.5156">17612 10716,'-25'24,"-50"76,1-26,49-49,0 0,1-1,48-24</inkml:trace>
  <inkml:trace contextRef="#ctx0" brushRef="#br0" timeOffset="43970.7872">17438 10988,'0'0,"74"-24,-49-1,0 25,25-50,-26 1,26 49,-25-50,0 25,0 0,-25-24,24-1,26-49,-25 0,-25-25,0 49,25-24,-25-25,0-74,0-1,0 50,0 50,0 25,0-1,-50-49,0 0,-24 25,49 25,-25 24,-24-49,24 49,26 25,-51-49,-24 0,-25 24,0-24,-25-26,0 26,-49 0,74 49,-50-25,1 25,-26 25,1 0,98 0,51 0,-1 0,-24 0,-1 0,-73 0,-125-25,25 25,-323 0,323 0,-74 0,-26 0,100 0,0 0,100 0,-51 0,1 0,-50 0,49 0,1 0,-174 50,173 0,-24 49,99-74,-99 74,173-49,0-26,1 26,-26-50,-148 0,-223 0,-174 0,297 0,125 25,-26 24,-123 75,0 25,124-74,-125 49,125-25,50-25,24 1,25-1,-25 1,74-26,-49 26,100-75,24 24</inkml:trace>
  <inkml:trace contextRef="#ctx0" brushRef="#br0" timeOffset="44957.8426">5805 9203,'0'74,"0"-24,0 98,-25-73,0-26,25-24,0 0,-25 0,100-25,73-50,-24 1,1-26,-76 50,-24 25</inkml:trace>
  <inkml:trace contextRef="#ctx0" brushRef="#br0" timeOffset="47686.4665">4416 17016,'24'0,"100"0,124 0,100 0,24 0,74 0,-148-25,-100-24,-49 49,50-25,-1-25,1 50,98-25,1 25,-50 0,0 0,-74 0,-1 0,50 0,-49 0,0-24,-25 24,123-25,-73-25,24 1,75-100,-224 149,224-75,917-123,695-224,-1488 422,-199-25,248-74,-223 74,25-24,-49-50,-1 74,-124 0,-74 25,49-25,-24 0,49 1,0 24,50-50,50 50,-100-50,74 25,-24 1,25-1,-149 0,24 25,-24 0,25-25,-26 25,51-25,-1 25,1-24,-1 24,-24 0,-1 0,-24-25,0 25,0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03:47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5036 11509,'0'25,"0"50,0 49,0 24,-25 1,25 75,0-100,0-25,0 0,0-49,0-26</inkml:trace>
  <inkml:trace contextRef="#ctx0" brushRef="#br0" timeOffset="1562.8771">5011 11609,'0'49,"-25"1,0-1,25-24,-25 0,25 0,-24-25,24 25,-50-1,50 1,-25-25,50 0,0-74,49-25,-24 24,-50 26,0 24,25 25,-25-25,0 0,0 0,25 25,-1-24,1 24,-25 74,25 75,-25-25,50 25,-26-75,-24-24,0-26,0 1,25-25</inkml:trace>
  <inkml:trace contextRef="#ctx0" brushRef="#br0" timeOffset="3277.1371">6276 11237,'0'24,"0"26,25 49,0 100,-1-100,26-25,-50 1,0-51,25-24</inkml:trace>
  <inkml:trace contextRef="#ctx0" brushRef="#br0" timeOffset="4301.5023">6202 11857,'24'0,"26"0,0 24,49 1,0 25,-25 24,-49-74,0 0,0 0,-25 25,25-25,-25-25,0 0,0 1,0-26,0 25</inkml:trace>
  <inkml:trace contextRef="#ctx0" brushRef="#br0" timeOffset="5904.1349">12427 11410,'0'50,"0"173,0 298,0 74,0-396,0-100,0-74,0-1</inkml:trace>
  <inkml:trace contextRef="#ctx0" brushRef="#br0" timeOffset="8054.7336">12403 11336,'-25'0,"0"49,-74 75,-50 124,25 25,99-198,0-26,1 1,48-100,76-74,-26 50,-24-25,-1 49,-24 25,-25 0,25 25,-25-24,25 24,-25-25,24 25,-24-25,25 0,0 25,25-49,-26 24,1 0,0 25,-25-25,0 50,50 49,-1 50,1 75,24-50,1 0,-75-100,49 1,-24-50</inkml:trace>
  <inkml:trace contextRef="#ctx0" brushRef="#br0" timeOffset="10721.829">5557 8483,'24'0,"1"0,-25-25,25 25,-25-49,50 49,-26-75,125 1,124-100,99-74,670-273,-496 348,-323 74,-124 74,50-25,0 25,49 1,-24 24,24 0,26 0,48 0,-98 49,24 1,-74-1,1 1,98 49,74 25,-73 25,-76-99,-48-1,-26-49,-49 25,0-25,-25 25,25-25,-1 0,1 0,-25 25,25-25,25 0,-1 0,100 0,149 0,-50 0,-124 0,-50 0,1 0,-26 0,1 0,-1 24,-24-24,0 0,0 0,0 0,-25 25,24-25,-24-25,0 1,25 24,0 0,0 0,49 0,75 0,74 0,-99 0,-49 0,-50 0</inkml:trace>
  <inkml:trace contextRef="#ctx0" brushRef="#br0" timeOffset="12120.4584">13395 7590,'0'-25,"0"1,-25 24,25-25,-25 0,25 0,-25 25,50 0,0 0,0 0,0 50,24-50,-24 25,0-1,-25 1,25-25,-25 25,25-25,-25 25,0 0,0-1,0 26,-25 0,0-1,0 1,0-1,0 1,1-25,24 0,-25-25</inkml:trace>
  <inkml:trace contextRef="#ctx0" brushRef="#br0" timeOffset="20084.6758">22548 19025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05:01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10567 8260,'-49'0,"-26"50,26-1,-26 1,75-1,0-24,25 0,0-25,0 0,-1 0,26 0,-25 0,0 0,-1 0,1 0,-25 25,0 0,0-1,0 1,0 25,-25 24,1 1,-1-26,0-24,-25 25,26-26,-1-24,0 0,0 0,-25 0,26 0,-1 0,0 0</inkml:trace>
  <inkml:trace contextRef="#ctx0" brushRef="#br0" timeOffset="763.5278">10592 8582,'25'-24,"0"24,49-25,0-25,1 25,-26 25,-24 0</inkml:trace>
  <inkml:trace contextRef="#ctx0" brushRef="#br0" timeOffset="1650.343">10691 8781,'25'0,"0"0,0-25,-1 25,1 0,-25-25,25 25,25 0,-1-49,-24 49,0-25</inkml:trace>
  <inkml:trace contextRef="#ctx0" brushRef="#br0" timeOffset="2574.2001">11162 8136,'0'25,"0"24,0 51,0-26,0 0,50 1,-25-50,-25 24,25-24,-1 0,-24 0,0-1</inkml:trace>
  <inkml:trace contextRef="#ctx0" brushRef="#br0" timeOffset="3487.7134">10493 9649,'0'25,"0"24,49 75,-49-49,75-1,-50 1,-1-26,-24 1,25 0,-25-26,0 1,0 0</inkml:trace>
  <inkml:trace contextRef="#ctx0" brushRef="#br0" timeOffset="4686.589">10369 9823,'0'-25,"25"25,-1-25,1 0,0 25,-25-25,50 25,-50-24,24 24,1 0,25 0,-1 0,1 0,24 0,1 0,-50 0,-25 24,0 1,0 0,0 0,0 24,0-24,0 25,-25-50,0 25,25-1,-50 1,26 0,-1-25,0 0,0 0,0 25</inkml:trace>
  <inkml:trace contextRef="#ctx0" brushRef="#br0" timeOffset="5538.0801">10964 9599,'25'-24,"0"24,-1 0,-24-25,25 0,25 0,-1 0,1 1,-25 24</inkml:trace>
  <inkml:trace contextRef="#ctx0" brushRef="#br0" timeOffset="6311.6021">11113 9947,'49'-25,"26"0,-75 0,25 25,-1-25,1 25,0 0</inkml:trace>
  <inkml:trace contextRef="#ctx0" brushRef="#br0" timeOffset="7862.8999">11460 9252,'0'25,"0"0,0 0,0 24,0 26,0-51,0 26,0-25,0 0,0-1,25 1,25 0,-1-25,-24 0,25 0,-1 0,1 0,-25 0,-1 0,1 0,0 0,0-25,0 0,-25-24,0 24,0 0,0 0,0-24,0 24,-50-25,0 26,1 24,24 0,0-25,-24 25,24-25,0 25,0 0,0 0,-24 0,24 0,0 0</inkml:trace>
  <inkml:trace contextRef="#ctx0" brushRef="#br0" timeOffset="15687.6179">1637 3225,'50'0,"24"0,75 0,-74 0,49-25,-25 25,124-25,-24 25,-100-25,-25 25,-24 0,24-25,-49 25,74-24,-74 24,50 0,98-25,1 25,-50 0,-25 0,50 0,-100 0,-24 0,0 0,0 0,0 0,0 0,-1 25,-24-1,25 26,0 0,-25-26,25 26,0 24,-25 1,0-26,0 1,0 24,0-24,0 49,0-24,0 24,0-25,0-24,0 24,0 1,0-26,-25 150,0-100,25-25,-25 26,25-76,0 26,-25 49,25-74,0 0,0 0,0 49,0-24,0-1,0 1,0-25,25 24,-25-24,0 25,0 24,0 25,0 1,0-51,0-24,0 25,0-26,0 1,0 0,-25-25,-24 0,-1 0,-24 0,-26 0,1 0,-74 0,-1 0,50 0,-25 0,50 0,0-25,-50 0,-25 1,100-1,-1 25,26-25,24 25,-25 0,-24-25,49 25,-24 0,-1 0,0 0,1 0,-1 0,25 0,-24 0,24 0,0 0,0 0,0 0,-24 0,24 0,-25 0,26 0,24-49,0-1,0 0,0-49,0 0,0 25,0-26,0 26,0 0,0 24,0-24,0-1,0 25,0-49,0 25,0-1,0 51,0-1,0 0,0 0,0 0,0 1,0-1,0 0,0 0,0 0,0 1,0-26,0 0,0 26,0-1,0 0,0 0,0 0,0 1,0-1,0 0,0 0,0 0,0 1,0-1,0 0,0 0,0 0,0-24,0 24,0 0,0 0</inkml:trace>
  <inkml:trace contextRef="#ctx0" brushRef="#br0" timeOffset="23175.4927">16619 4465,'25'0,"50"0,-26 0,-24 0,25-25,-25 25</inkml:trace>
  <inkml:trace contextRef="#ctx0" brushRef="#br0" timeOffset="24849.8609">16868 4093,'24'0,"26"-25,-25 25,49-25,-49 25,25 0,-26 0,1 0,0 0,0 0,0 25,-25 0,0 0,24 24,-24-24,0 0,0 24,-24-24,-1 50,0-51,25 1,-50 0,50 0,-49 0,49-1,-25 1,25 0,0 0,0 0,-25-1,0 1,50-25,0 0,25 0,-1 0,1 0,-25 0,-1 0,1 0,25 0,24 0,-49 0,25 0,-26 0,1 0,0 0</inkml:trace>
  <inkml:trace contextRef="#ctx0" brushRef="#br0" timeOffset="27387.2361">3572 4242</inkml:trace>
  <inkml:trace contextRef="#ctx0" brushRef="#br0" timeOffset="27999.415">4738 4118,'-25'0</inkml:trace>
  <inkml:trace contextRef="#ctx0" brushRef="#br0" timeOffset="28587.9445">3944 5308</inkml:trace>
  <inkml:trace contextRef="#ctx0" brushRef="#br0" timeOffset="29188.5719">5433 5308</inkml:trace>
  <inkml:trace contextRef="#ctx0" brushRef="#br0" timeOffset="32800.2155">18529 3894,'0'-24,"0"-1,0 0,25 25,0-50,74 26,-74-1,0 0,49 25,-24-25,-25 25,0 0,24 0,-24 0,0 0,24 0,1 0,-25 0,-25 25,0 25,-50-1,1 1,-1-1,-49 26,24-26,1-24,24-25,1 25,24-25,50 0,24 0,50 0,1 0,-26-25,1 25,-1 0,-49 0,0 0,-1 0,-24 25,0 25,0-1,-49 1,-1 49,-24-49,24 24,-24 0,24-24,25-25,-49 0,24-25,-74 24,50-24,-25 0,74 0,-50 0,51 0,-1 0,0 0</inkml:trace>
  <inkml:trace contextRef="#ctx0" brushRef="#br0" timeOffset="34725.1081">4837 3845</inkml:trace>
  <inkml:trace contextRef="#ctx0" brushRef="#br0" timeOffset="35287.273">6970 4068</inkml:trace>
  <inkml:trace contextRef="#ctx0" brushRef="#br0" timeOffset="35911.4535">4961 5060</inkml:trace>
  <inkml:trace contextRef="#ctx0" brushRef="#br0" timeOffset="36887.1189">7094 5507</inkml:trace>
  <inkml:trace contextRef="#ctx0" brushRef="#br0" timeOffset="39961.2887">20365 3919,'0'-25,"0"1,0-1,25 25,0 0,24 0,-24-25,25 25,49-25,-50 25,-24 0,25 0,-25 0,24 0,-24 0,25 0,-25 25,-1 0,1 0,0 49,-25-49,0 0,0 49,0-24,0-1,0-24,0 25,-25-26,-24 1,-1 0,0 0,-49 0,74-1,0 1,1-25,-1 25,0-25,0 0,75 0,123 25,125 0,-25 74,-149-99,-99 25,0-25,-1 0,-24 24</inkml:trace>
  <inkml:trace contextRef="#ctx0" brushRef="#br0" timeOffset="42047.2229">16992 5904,'223'0,"-99"0,-50 0,-24 0,-25 0,-1 0,1 0,0 0,0 0,49 0,1 24,-1-24,50 0,-49 0,-26 0,-24 0,99 0,124 0,-99-74,-50 24,-74 50,0 0,-1 0</inkml:trace>
  <inkml:trace contextRef="#ctx0" brushRef="#br0" timeOffset="43058.5312">14958 11460</inkml:trace>
  <inkml:trace contextRef="#ctx0" brushRef="#br0" timeOffset="45697.079">15454 9103,'49'0,"26"0,74 0,49 0,50 0,0 0,-74 0,-1 0,51 0,-26 0,0 0,1 0,74 0,24 25,-24 25,-74-1,-51 1,-23-50,-51 25,0-25,1 0,-50 0,-1 0</inkml:trace>
  <inkml:trace contextRef="#ctx0" brushRef="#br0" timeOffset="47210.325">10865 13022,'0'25,"0"25,0 24,0 50,25 0,-1-24,-24-51,0 26,0-51,0 1,0-50,0-24,0 24,0-49,0-26,25-48,25 73,-25 25,-25 26,0-1,0 0,24 25,1 0,0 0,0 0,0 0,-1 0,1 0,99 25,-124 74,124 0,-49 25,-50-49,-1-1,-24-24,0-1,0-24,0 0,0 0,0 0,0-1</inkml:trace>
  <inkml:trace contextRef="#ctx0" brushRef="#br0" timeOffset="47859.4546">11783 13122,'24'0,"1"0,0 0,49 0,-49 0,25 0,-25 0,-1 0</inkml:trace>
  <inkml:trace contextRef="#ctx0" brushRef="#br0" timeOffset="48608.5989">11783 13395,'24'0,"51"0,24-50,-74 50,0 0,-1-25</inkml:trace>
  <inkml:trace contextRef="#ctx0" brushRef="#br0" timeOffset="49322.1583">12279 12502,'24'0,"26"49,-25 125,24 99,-24 124,25-1,-25-222,-25-75,25-49,-25-25,0-1</inkml:trace>
  <inkml:trace contextRef="#ctx0" brushRef="#br0" timeOffset="50059.3226">12229 12526,'50'0,"123"50,150 124,24-75,-248-25,0 50,-74-74,25-1,-25 1</inkml:trace>
  <inkml:trace contextRef="#ctx0" brushRef="#br0" timeOffset="50895.9752">13271 12278,'0'75,"0"74,25 49,74 149,-74-223,-1-49,-24-26,0-24,25-25,-25 25</inkml:trace>
  <inkml:trace contextRef="#ctx0" brushRef="#br0" timeOffset="51585.1688">13841 12824,'50'0,"-25"0,0 0,24-25,1 0,-25 25,-1-24,1 24</inkml:trace>
  <inkml:trace contextRef="#ctx0" brushRef="#br0" timeOffset="52669.6847">14710 11832,'-50'0,"25"0,-74 25,24 24,1 1,74-25,0-1,-25 1,25 0,0 0,0 49,50 50,-25 0,99 149,-25-74,-99-100,50-25,-50 25,0-24,49 24,-49-24,25-26,-25-24,0 0</inkml:trace>
  <inkml:trace contextRef="#ctx0" brushRef="#br0" timeOffset="53695.162">14461 12750,'0'-25,"25"25,0 0,74-50,25 1,25-1,-74 0,-51 50,-24-24</inkml:trace>
  <inkml:trace contextRef="#ctx0" brushRef="#br0" timeOffset="54407.5062">15578 11733,'0'49,"0"26,49 24,-24-25,25 50,-25-49,-1-26,1 1,0 0,-25-26,0 1,25-25,-25 25</inkml:trace>
  <inkml:trace contextRef="#ctx0" brushRef="#br0" timeOffset="55119.7185">15602 12204,'0'-25,"75"25,24-50,124-24,-99 0,-74 24,0 50,-50-25,24 25</inkml:trace>
  <inkml:trace contextRef="#ctx0" brushRef="#br0" timeOffset="56604.4975">16471 11509,'0'-24,"0"-1,0-25,0-24,0-1,0 1,0 24,0 25,0 1,0 48,0 26,0 74,0 25,24-50,26-24,-50-26,25 1,-25-25,0-1,25 1,-25 25,49-25,-49-1,25 51,-25-50,0-1,0 1,25-25</inkml:trace>
  <inkml:trace contextRef="#ctx0" brushRef="#br0" timeOffset="57394.0082">16322 12278,'25'0,"24"-24,1-1,49-25,50-24,-50 24,-74 25,74 0,-74 25</inkml:trace>
  <inkml:trace contextRef="#ctx0" brushRef="#br0" timeOffset="58966.4058">12626 14412,'50'0,"74"-50,49 0,1 1,-75 24,-49 25,-1 0,-24-25,0 25,24-25,-24 25,0 0,25 0,-1 0,1 0,0-25,-26 1,1 24,0 0,0 0,0-25,-1 0,1 25,0 0,0 0</inkml:trace>
  <inkml:trace contextRef="#ctx0" brushRef="#br0" timeOffset="62415.341">14561 13767,'25'0,"24"0,1 0,-1-25,75 0,-49 0,-26 0,26 1,-26-1,-24 25,-25-25,25 25,0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06:23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2977 4018,'0'25,"0"0,0 25,0 24,0-24</inkml:trace>
  <inkml:trace contextRef="#ctx0" brushRef="#br0" timeOffset="659.9657">4267 4043,'0'50,"-25"74,0 49,25-73,0-26,0 0,0-49</inkml:trace>
  <inkml:trace contextRef="#ctx0" brushRef="#br0" timeOffset="1334.7846">5259 4018,'50'0,"-26"25,51 50,-50-1,-1-24,-24-26,0 26,0-25,25-25</inkml:trace>
  <inkml:trace contextRef="#ctx0" brushRef="#br0" timeOffset="2985.0297">2878 5457,'0'50,"24"-50,-24 49,25 26,0-51,-25 1,25-25</inkml:trace>
  <inkml:trace contextRef="#ctx0" brushRef="#br0" timeOffset="3582.8745">3473 5680,'25'0,"0"0,-25 75,74 24,-74 0,74 25,-49-99,-25 0,0 0</inkml:trace>
  <inkml:trace contextRef="#ctx0" brushRef="#br0" timeOffset="4860.3271">5532 6003,'25'0,"-25"25</inkml:trace>
  <inkml:trace contextRef="#ctx0" brushRef="#br0" timeOffset="5983.7452">2580 7293,'25'0,"0"49,24-24,1 74,-25-24,24-26,-49-24,25 0</inkml:trace>
  <inkml:trace contextRef="#ctx0" brushRef="#br0" timeOffset="6607.9378">3473 7342,'25'0,"0"0,-1 0,26 0,24 75,-49-26,50 1,-75-1,24-49,-24 25</inkml:trace>
  <inkml:trace contextRef="#ctx0" brushRef="#br0" timeOffset="7294.5138">5557 7045,'49'0,"-24"24,25 76,49-1,-25 0,-49-49,-25-26,25-24</inkml:trace>
  <inkml:trace contextRef="#ctx0" brushRef="#br0" timeOffset="8371.8527">15627 3721,'0'25,"0"24,0 1,0 24,25 50,25 25,-25-75,-1-49,-24 0</inkml:trace>
  <inkml:trace contextRef="#ctx0" brushRef="#br0" timeOffset="9132.8362">17215 4068,'0'50,"0"74,49 124,-24-75,0-98,-25-26</inkml:trace>
  <inkml:trace contextRef="#ctx0" brushRef="#br0" timeOffset="9858.0564">19001 3944,'0'50,"0"-1,0 50,-50 1,25 48,1-73,24-26</inkml:trace>
  <inkml:trace contextRef="#ctx0" brushRef="#br0" timeOffset="10957.9813">15826 5432,'0'25,"25"25</inkml:trace>
  <inkml:trace contextRef="#ctx0" brushRef="#br0" timeOffset="11670.1657">16619 5432,'25'0,"0"0,25 75,49 24,-25-25,-24 50,-50-99,25 0,-25 0,0 0</inkml:trace>
  <inkml:trace contextRef="#ctx0" brushRef="#br0" timeOffset="12393.7181">18505 5159,'0'25,"24"50,1 123,0 25,0-124,-25-74,0 0,0 0</inkml:trace>
  <inkml:trace contextRef="#ctx0" brushRef="#br0" timeOffset="13107.8967">15801 6747,'25'0,"24"74,1 26,24 48,-74-73,25-26,0-49,-25 25</inkml:trace>
  <inkml:trace contextRef="#ctx0" brushRef="#br0" timeOffset="13845.1721">16793 6995,'25'0,"25"0,-26 0,26 25,0 49,-26-24,-24-1,0-24,25 25,0-50,-25 25,0-1,25-24</inkml:trace>
  <inkml:trace contextRef="#ctx0" brushRef="#br0" timeOffset="14567.7262">18653 6747,'0'49,"0"26,75 24,-75 25,25-74,-1-1,1-24,-25 0</inkml:trace>
  <inkml:trace contextRef="#ctx0" brushRef="#br0" timeOffset="15992.6701">14238 2803,'0'25,"0"0,0-1,0 1,0 25,0-25,25 24,-25-24,25-25,-25 25,25-25,-1 0,1 0,0 0,0-25,0 0,-25 0,0 1,24 24,-24-50,0 25,0-24,0-1,0 0,0 26,0-1,-49 0,-1 0,1 25,24 0</inkml:trace>
  <inkml:trace contextRef="#ctx0" brushRef="#br0" timeOffset="17042.2401">14288 4366,'0'24,"0"26,0-25,0 24,0 1,0-25,25-25,-1 0,1-25,-25-25,0 26,0-1,25 0,-25 0,0 0,0 1,0-1,0 0,-25 25,0 0,1 0,-26 0,25 0,0 0</inkml:trace>
  <inkml:trace contextRef="#ctx0" brushRef="#br0" timeOffset="18166.4984">14213 5407,'0'25,"0"0,0 49,0 26,0-1,0 0,25-49,25-50,-1 0,-24 0,0-50,-25-24,25 24,-25 25,0-24,0-1,0 25,0-24,-25 24,0 0,0 0,1 0,-26 1,25 24</inkml:trace>
  <inkml:trace contextRef="#ctx0" brushRef="#br0" timeOffset="19578.9542">14288 7218,'25'-25,"-1"1,-24-1,0 0,25 25,-25-25,0 50,-25 25,25-26,0 26,0-25,0 24,0-24,25 0,0-25,0 0,-25-25,25 25,-25-25,24 1,-24-1,0 0,0 0,0-24,0 24,-24 0,-26 0,0 0,26 25,-1 0</inkml:trace>
  <inkml:trace contextRef="#ctx0" brushRef="#br0" timeOffset="20666.7969">14536 8384,'0'25,"-25"0,25-1,0 1,25-25,0 0,0 0,-1 0,1 0,0 0,0 0,0 0,-25-25,24 1,-24-1,0 0,0 0,0 0,-49 25,24 0,0 0</inkml:trace>
  <inkml:trace contextRef="#ctx0" brushRef="#br0" timeOffset="22489.6708">15652 2902,'25'25,"0"-25,24 25,1-25,0 0,-1 0,1 0,-50-99,0-25,0 24,0 51,0-1,-25 50,0 0,-24 0,24 25,25 0,-25-25,25 24,0 1,0 0,0 0,0 0,25-25</inkml:trace>
  <inkml:trace contextRef="#ctx0" brushRef="#br0" timeOffset="23527.0314">16992 2704,'0'25,"-25"-1,0 1,0 50,25-51,0 1,0 0,25-25,74 25,50-25,-25 25,-50-25,-24 0,-25 0,0 0,-25-50,24 0,-24 26,0-26,0 25,-24 0,-26 25,-49-24,24 24,-73 0,73 0</inkml:trace>
  <inkml:trace contextRef="#ctx0" brushRef="#br0" timeOffset="25301.4685">18604 2778,'0'50,"-25"24,25 100,0-75,0-25,0-24,50-50,-26 0,1 0,25 0,49 0,124-99,-24-50,-125 75,-24 24,-50 25,0 0,-75 25,26 0,-26 0,1 0,49 0</inkml:trace>
  <inkml:trace contextRef="#ctx0" brushRef="#br0" timeOffset="26200.0134">20291 2977,'0'24,"-25"1,25 0,-25 25,25-26,0 1,0 0,25-25,0 0,-1 0,1 0,0 0,0 0,-25-25,0-248,-174-74,100 198</inkml:trace>
  <inkml:trace contextRef="#ctx0" brushRef="#br0" timeOffset="28322.752">5309 9575,'24'0,"1"0,0 0,-25 24,25 1,-25 0,25-25,24 0,26-25,-1 0,0 25,-49 0,0 0,0 0,0 0,-25 25,0 25,0 24,0 1,0-26,0 26,-25-26,25-24,0 0,-25-25,99-50,125-24,-125 74,1-25,-50 25,-1 0,1 0,0 0,0 0,-25 25,0 24,0 1,0 25,0-26,0 1,-25-1,0-49,-74 50,49-25,-49 0,25-25,49 24,-50 1</inkml:trace>
  <inkml:trace contextRef="#ctx0" brushRef="#br0" timeOffset="29010.3239">6102 9699,'50'0,"0"0,74 0,49 0,1 0,-100 24,-24 1,-1-25,-24 0,-25 25,25-25</inkml:trace>
  <inkml:trace contextRef="#ctx0" brushRef="#br0" timeOffset="29674.4931">6574 9277,'0'25,"0"24,0 1,0 0,0 24,0-24,0-1,0 1,0-1,0-24</inkml:trace>
  <inkml:trace contextRef="#ctx0" brushRef="#br0" timeOffset="30886.0357">6995 9079,'50'-50,"24"25,-24-25,0 50,-26-24,-24 48,0 1,0 0,0 0,0 0,0 0,0 49,-24-49,24 24,0-24,0 25,0-25,24-50,26 0,24-25,-24 50,-25-24,0 24,24 0,-24 0,-25 49,0 26,0-1,0-24,0-1,0-24,-25 0,-24 0</inkml:trace>
  <inkml:trace contextRef="#ctx0" brushRef="#br0" timeOffset="32497.1278">16446 9649,'74'0,"249"-99,74-25,-249 99,-73 0,-50 25,-1 0,-73 0,-26 0,-73 99,-1-24,25 24,25-25,-1-24,76 0,-26-26,25 1,0 0,25 25,0-26,-25 1,25 99,0-74,0 0,0-26,0 1,25-25,75-25,48 1,51-51,98 50,-222 25,-1 0,1 0,-51 0,1 25,-25 0,0 0,0 0,0-1,0 1,-49 25,-26-1,-74 26,25-50,50 24</inkml:trace>
  <inkml:trace contextRef="#ctx0" brushRef="#br0" timeOffset="33519.6029">17860 9748,'124'25,"99"124,-25 0,-49-50,-50-25,-74-49,25-25,-50 25,25-25</inkml:trace>
  <inkml:trace contextRef="#ctx0" brushRef="#br0" timeOffset="34207.8821">18455 9624,'-25'0,"25"25,-74 99,24 50,-24-75,24 25,25 0,-24-25,49-49,0-25,-25-1,0-24</inkml:trace>
  <inkml:trace contextRef="#ctx0" brushRef="#br0" timeOffset="35833.7085">19100 9426,'50'0,"49"0,74-75,-49 26,-49-1,-26 50,-98 0,-50 99,-100 1,26 24,49-25,74-50,0-24,26-25,24 25,-25-25,50 50,-1-26,26 51,-50-26,25-49,-25 25,25-25,-1 0,1 0,25-25,24-24,-24 24,-25 25,24 0,-24 0,0 0,24 0,1 0,-50 25,25 0,-25-1,0 1,0 25,0-25,0 24,0 1,-50 24,1-49,24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07:24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1563 4514,'50'0,"-26"0,51 0,24 0,75 0,-1 25,-73-25,-1 0,-25 25,50-25,-49 0,-26 0,50 0,-24 0,24 0,-49 0,-1 0,51 0,-51 0,1 0,24 0,1 0,-1 0,25 0,0 0,-24 0,-1 0,-49 0,25 0,-1 0,1 0,0 0,24 0,-24 0,-26 0,1 0,-25 25,0 0,0-1,0 26,0 0,0-26,0 51,0 49,0-25,0 25,0 0,0-25,0 25,-25 75,1-50,-1-50,-25 50,50 24,-49 1,24 0,25-100,0-24,0-26,0 26,0-25,0 0,0 0,0-1,0 1,0 0,0 0,0 0,-25-25,-25 0,25 0,-49 0,-50 0,-74 0,-26 0,-73 24,123 1,25-25,50 0,-25 0,-25 0,50 0,25 0,-1 0,26 0,-1 0,25 0,-24 0,-1 0,25 0,-25 0,1 0,-1 0,25 0,25-25,0 1,25-26,-25 25,0-49,0-100,0-24,0 49,0 50,0-1,0 1,-49 0,24-100,25 51,-50-1,25 74,1 1,-26 24,50 1,-25-1,25 25,0 1,-25-1,25 0,0 0,0 0,0 1,0-1,25 25,-25-25,25 25,-25-25,0 0,0 1,0-1,0 0,0 0,25 0,-25 0,0 1,0-1,0 0,25 0,-1 0,1 25,-25-24,25 24,0 0,-25-25</inkml:trace>
  <inkml:trace contextRef="#ctx0" brushRef="#br0" timeOffset="3182.9119">1365 7813,'24'0,"1"0,0 0,0 0,0 0,-1 0,26 0,0-24,-1 24,-24 0,25 0,24 0,-49 0,0 0,0 0,49 0,0-25,1 25,-1 0,1 0,-26 0,26 0,-1 0,50 0,0 0,-74 0,49-25,50 25,-75-25,50-24,-49 49,-26 0,-24 0,0 0,24-25,1 0,-25 25,0-25,24 25,-24 0,0 0,0 0,-1 0,26 0,0 0,-1 0,26 0,-51 0,1 0,0 0,0 0</inkml:trace>
  <inkml:trace contextRef="#ctx0" brushRef="#br0" timeOffset="4195.9082">3820 7441,'25'0,"49"0,1 25,123 25,-123-25,-1 24,-24-49,-50 25,25-25,-25 25,0 0,-25-1,-25 1,1 25,-1-25,25 24,-24-49,-26 75,50-75,1 24,-26 26,25-50</inkml:trace>
  <inkml:trace contextRef="#ctx0" brushRef="#br0" timeOffset="6369.0146">4440 4415,'25'0,"-25"50,25-1,-25 51,25-1,0 25,-25-25,24 25,-24 50,25-25,0-50,-25-25,25 25,0 25,-25-24,24 24,1 0,-25-50,25 1,-25-1,25-24,0 49,-25-25,0-49,0 25,0-26,0 1,0 25,0-25,0-1,24-24,26 0,0 0,49 0,-25 0,26 0,-1 0,0 0,99 0,-24 0,-100 0,-24 0,0 0,-26 0</inkml:trace>
  <inkml:trace contextRef="#ctx0" brushRef="#br0" timeOffset="8180.2852">4540 4440,'24'0,"1"0,50 0,49 0,99 0,-25 0,-98 0,172 0,-98 0,-75 0,-24-25,-26 25,26-25,49 1,-75 24,26 0,-26-25,26 25,-26 0,1 0,0 0,-1 0,1 0,-1 0,1 0,0 0,-26 0,26 0,-25 0,0 0,24 0,-24 0,0 25,-25 49,0 0,25 100,-25 25,0-1,0-74,0 50,0-50,0 99,0-74,0 0,0-75,-25-24,25 24,-25-24,25 49,0-25,-25-24,25 49,0-74,0 0,0-1,-25-24,1 0,-26 0,-24 0,-1 0,-24 0,-75 0,-24 50,99-50,49 0,-24 25,49-25,-25 25</inkml:trace>
  <inkml:trace contextRef="#ctx0" brushRef="#br0" timeOffset="13601.4377">17215 6474,'0'-25,"0"0,25 25,-1 0,1 0,25 0,24 0,1 0,-1 0,-24 50,-1 0,-24-50,-25 24,0 1,0 0,-25 0,0 24,-49 26,0-26,49 1,-25 0,1-50,24 25,0-25,25 24,-25-24,0 0,50 0</inkml:trace>
  <inkml:trace contextRef="#ctx0" brushRef="#br0" timeOffset="15412.4714">18480 6350,'25'0,"-1"0,1 0,25-25,24 25,75 0,0 0,-124 0,-25 50,0-25,-25 24,-25 1,1-25,-1 24,0-24,1 49,-1-49,25 0,25 0,50-25,24 0,-49 0,0 0,0 0,0 0,0 0</inkml:trace>
  <inkml:trace contextRef="#ctx0" brushRef="#br0" timeOffset="24447.4869">7094 12328,'0'25,"0"0,0-1,0 1,0 0,0 0,0 49,25 100,25 24,24 1,-49 98,50-173,-51 0,-24-49,0-26,25-49,-25-24,0-51,-49-148,-51-248,-123-100,223 472,0 25,-50-1,50 50,0 0,25 25,0 0,49 0,1 0,-1 0,26 0,-51 0,-24 0,25 0,-50 25,0 25,24 24,1 75,0 74,-25-123,25-26,0 50,-25-99,0 0,24 24</inkml:trace>
  <inkml:trace contextRef="#ctx0" brushRef="#br0" timeOffset="25085.8079">8236 12328,'0'-25,"24"0,100 1,124-51,-173 50,-1 0,-49 1</inkml:trace>
  <inkml:trace contextRef="#ctx0" brushRef="#br0" timeOffset="25673.0016">8608 12774,'74'-24,"124"-76,174-123,-148 124,-75 25,-149 49,24 25</inkml:trace>
  <inkml:trace contextRef="#ctx0" brushRef="#br0" timeOffset="26360.5745">9997 10914,'24'25,"1"74,74 100,-24 24,24-74,-49-100,-50-24,0 0</inkml:trace>
  <inkml:trace contextRef="#ctx0" brushRef="#br0" timeOffset="27133.6348">9972 11088,'74'0,"174"49,248 125,-297-75,-100-49,-49-25,-26-1,1 1</inkml:trace>
  <inkml:trace contextRef="#ctx0" brushRef="#br0" timeOffset="27858.8706">10642 10096,'0'49,"24"1,26 24,0 50,-26-49,26 49,24-50,-49 25,0 0,0-49,0 24,-1 1,1-1,25-24,-50 0,0-26,25-24</inkml:trace>
  <inkml:trace contextRef="#ctx0" brushRef="#br0" timeOffset="30020.894">11460 10889,'25'0,"0"-25,0 25,24-24,-24 24,-25-25,25 25,0 0</inkml:trace>
  <inkml:trace contextRef="#ctx0" brushRef="#br0" timeOffset="31229.2927">12303 9624,'0'-25,"0"1,0 73,0 100,0 49,0-49,0-25,0-24,50-51,-25 50,49-24,-24-26,24 26,-49-50,25 24,-25-24,-1 0,-24 24,0-24,0 0</inkml:trace>
  <inkml:trace contextRef="#ctx0" brushRef="#br0" timeOffset="32029.82">12229 10616,'0'-24,"99"-51,25 26,0 24,-49-25,-26 25,-24 25</inkml:trace>
  <inkml:trace contextRef="#ctx0" brushRef="#br0" timeOffset="32919.2673">12849 10021,'0'-25,"25"50,25 50,-50 24,99 25,-25 25,-49-100,-25 1,0-25,25-1,-25 1,25 25,-25-25,0-1,24 1</inkml:trace>
  <inkml:trace contextRef="#ctx0" brushRef="#br0" timeOffset="33739.7617">12874 10567,'0'-25,"74"-25,26 26,48-1,26-74,-149 99,0-25,-1 25,1 0,-25-25,0 0</inkml:trace>
  <inkml:trace contextRef="#ctx0" brushRef="#br0" timeOffset="35015.8082">13420 9847,'24'-24,"26"24,0-25,-25-25,-1 50,1 0,0 0,0 0,24 0,-24 25,-25 0,0 0,0-1,0 1,0 25,0-25,0 49,0-24,0 24,-49-24,49-1,-50-24,50 25,0-25,-25-25,25 24,25-24,49-24,174-100,-99 49,-50 1,1 74,-100-25</inkml:trace>
  <inkml:trace contextRef="#ctx0" brushRef="#br0" timeOffset="35713.0064">14362 9079,'0'24,"0"26,25 148,99 125,-74-50,-25-149,-25-50,0-49,0 0</inkml:trace>
  <inkml:trace contextRef="#ctx0" brushRef="#br0" timeOffset="36975.5675">14362 9351,'0'-24,"0"-1,25 25,-25-25,50 25,-1 0,-24 0,25 0,-1 0,1 0,-25 0,-25 25,0 24,0 1,0 0,0-26,0 1,0 0,-25 0,0-25,25 25,-25-25,25 24,-24-24</inkml:trace>
  <inkml:trace contextRef="#ctx0" brushRef="#br0" timeOffset="38433.996">10468 11782,'74'0,"1"0,49 0,124 0,25-74,-25 24,-50-49,-74 25,25 24,-50-24,0-1,-24 50,24-24,-49 24,24-25,25-24,-24 24,123 1,-24-26,-25 26,49-1,1-24,-125 49,100-50,-75 26,124-26,-25-24,-74 25,25-1,50 1,-75 24,-99 1,24 49,1 0,-50-25,49 25,-24 0,0 0</inkml:trace>
  <inkml:trace contextRef="#ctx0" brushRef="#br0" timeOffset="39646.8381">12998 11237,'-50'24,"-49"26,-99 74,49 0,50-25,74 0,0-74,25 0,25-25,49 0,50 0,0 0,-49 0,24 0,-74 0,99 0,-75 0,26 0,-50 0,-1 50,1-50,-25 24,0 1,0 25,0-1,0-24,-49 25,-1-25,-49 74,49-74,-24 0,-1 24,51-49,-1 0,25 25,-25-25</inkml:trace>
  <inkml:trace contextRef="#ctx0" brushRef="#br0" timeOffset="40758.6815">16198 9252,'0'25,"0"0,0 0,0 24,0 1,0 49,25 0,49 25,-49-49,0-51,-25 26</inkml:trace>
  <inkml:trace contextRef="#ctx0" brushRef="#br0" timeOffset="41670.7054">16049 9624,'25'0,"0"0,24 0,26-25,49-24,-50 24,50-49,-74 49,-26 0,1 25</inkml:trace>
  <inkml:trace contextRef="#ctx0" brushRef="#br0" timeOffset="42680.6622">16818 8954,'0'-24,"0"73,0 75,25 124,24-49,1-50,0-125,-50 26,0-25</inkml:trace>
  <inkml:trace contextRef="#ctx0" brushRef="#br0" timeOffset="52405.8398">12179 14436,'100'-49,"-26"24,0-25,-49 50,25-25,-25 1,24 24</inkml:trace>
  <inkml:trace contextRef="#ctx0" brushRef="#br0" timeOffset="53133.3879">12031 15230,'99'-74,"74"-75,-24 99,0-49,-99 25,-1 49,-24 0,0 25,0 0,0 0,-1 0</inkml:trace>
  <inkml:trace contextRef="#ctx0" brushRef="#br0" timeOffset="54152.6405">13147 13345,'49'0,"51"-25,98 25,-24-25,-100 25,-49 0,-25 25,0 74,-50 100,-49 74,50-50,-26-149,50-24,0-25,1-25,123-75,149-123,174-1,-249 75,-98 100,-26 24,-49-25</inkml:trace>
  <inkml:trace contextRef="#ctx0" brushRef="#br0" timeOffset="54791.8684">14561 12675,'25'0,"74"0,74 75,125 24,-100-25,-123-49,-26 0,-24-25,0 25</inkml:trace>
  <inkml:trace contextRef="#ctx0" brushRef="#br0" timeOffset="55417.268">14933 12402,'-25'149,"0"-25,0 50,25-25,0-50,-24-25,24-49,0 25,-25-50,25 25,-25-25,0 24</inkml:trace>
  <inkml:trace contextRef="#ctx0" brushRef="#br0" timeOffset="56767.4328">15454 12452,'0'-25,"0"0,0 1,0-26,24 0,51-24,74-25,-50 49,-25 50,26-50,-1 50,-50 0,-49 25,0 25,-24 24,-26-24,25-25,0 24,1-49,24 25,0 0,-25 49,25-24,-25 0,0-1,0 26,1-26,-1-24,25 0,-25 0,25-1,99-48,100-51,73-49,-24 50,-49-50,-75 74,-99 25,0 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09:09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16917 9674</inkml:trace>
  <inkml:trace contextRef="#ctx0" brushRef="#br0" timeOffset="1101.9592">12130 6028,'0'-25,"25"0,24-25,75-49,25-25,-50 50,-74 24,0 25</inkml:trace>
  <inkml:trace contextRef="#ctx0" brushRef="#br0" timeOffset="2886.1227">12080 6102,'25'0,"25"0,-26-25,100 0,-74 25,0 0,49 0,-49 0,-26 0,1 0,-25 25,-25 50,25-1,-24-24,24 24,-25-74,25 50,0-26,0 1,-25 0,75-25,-26 0,1-25,50 0,-26-49,-24 74,25-50,-26 26,1-1,0 25,-25-25</inkml:trace>
  <inkml:trace contextRef="#ctx0" brushRef="#br0" timeOffset="4759.6438">12948 5482,'0'25,"0"24,0 1,0 24,25 25,0-49,0 25,24-26,-49 1,0-1,0-24,25 0,-25 0,0-75,0 1,0-26,0 1,0-50,0 49,0 26,0-1,0 25,0 0,0 1,25-1,25 0,-26 25,26-25,-25 25,-25 50,0-1,0 51,-99 73,24-49,26-49,24-26,0-49,25 25,0 0,50-25,-1 0,1 0,-25 0,49 0,0 0,-24 0,0 0,-26 0,1 0</inkml:trace>
  <inkml:trace contextRef="#ctx0" brushRef="#br0" timeOffset="5447.8068">13494 6077,'25'0,"-25"25,25 25,0 24,-25-49,24 24,1-24,-25 0</inkml:trace>
  <inkml:trace contextRef="#ctx0" brushRef="#br0" timeOffset="6556.6359">13444 5804</inkml:trace>
  <inkml:trace contextRef="#ctx0" brushRef="#br0" timeOffset="8931.4128">13965 5135,'0'24,"0"1,25 0,0 0,0 0,0 24,-1-24,1 25,0-26,-25 1</inkml:trace>
  <inkml:trace contextRef="#ctx0" brushRef="#br0" timeOffset="9642.9738">13841 5407,'25'-24,"25"-26,-1 25,1-24,-50 24,25 25</inkml:trace>
  <inkml:trace contextRef="#ctx0" brushRef="#br0" timeOffset="11415.7096">13841 5283,'25'0,"0"0,25 0,24 25,-49 0,0-25,-1 25,1-25,-25 25,25-25,0 0,0 0,-25 24</inkml:trace>
  <inkml:trace contextRef="#ctx0" brushRef="#br0" timeOffset="12486.6557">14114 5209,'-25'-25,"25"0,0 50,0 0,0 49,0 1,0-26,0 26,0-26,0-24,0 0,0 0</inkml:trace>
  <inkml:trace contextRef="#ctx0" brushRef="#br0" timeOffset="13372.7286">14263 4936,'0'25,"0"25,50-1,-26 1,1 24,0-49,25 25,-50-26,0 1,24-25,-24 25</inkml:trace>
  <inkml:trace contextRef="#ctx0" brushRef="#br0" timeOffset="14148.8199">14238 4862,'0'-25,"25"0,25 25,24-74,-49 49,0 0,-25 0,24 25,-24-25,25 1</inkml:trace>
  <inkml:trace contextRef="#ctx0" brushRef="#br0" timeOffset="15387.6171">14412 5060,'-25'0,"50"0,-25-25,25 25,-1 0</inkml:trace>
  <inkml:trace contextRef="#ctx0" brushRef="#br0" timeOffset="16882.9518">14561 5283,'25'0,"-1"0,26 0,-25 0,0 25,-1 0,1 0,-25 0,25-25,-25 24,25-24,-25 25,-25-25,25-25,0 1,0-1,0 0,0 0,0 0,0 1,0-1</inkml:trace>
  <inkml:trace contextRef="#ctx0" brushRef="#br0" timeOffset="17732.0018">14834 5184,'24'0,"1"0,0 50,0-50,0 49,-1-24,1-25,-25 25,0 0,0 0</inkml:trace>
  <inkml:trace contextRef="#ctx0" brushRef="#br0" timeOffset="18829.3217">14809 5085</inkml:trace>
  <inkml:trace contextRef="#ctx0" brushRef="#br0" timeOffset="23266.032">15330 4440,'0'25,"0"0,24 24,1 1,0-1,25-24,-50 25,24-1,1-24,-25 0,25 0</inkml:trace>
  <inkml:trace contextRef="#ctx0" brushRef="#br0" timeOffset="24037.5643">15206 4738,'223'-100,"50"-48,-124 24,-75 74,-24 0,-50 26,24 24</inkml:trace>
  <inkml:trace contextRef="#ctx0" brushRef="#br0" timeOffset="26256.8181">16520 3944,'-25'25,"1"99,-1 49,-25 75,50-148,-25-1,25-50,0-24,25-25,0 0,0 0,49-25,1-24,-51-1,1 50,0-25,-25-24,-25 49,75-50,-25 50,-25-25,25 25,-25 25,0 0,0 0,0 0,0-1,0 1,24 0</inkml:trace>
  <inkml:trace contextRef="#ctx0" brushRef="#br0" timeOffset="27168.2529">16967 4514,'0'25,"0"0,0 74,25-24,-25-26,24 26</inkml:trace>
  <inkml:trace contextRef="#ctx0" brushRef="#br0" timeOffset="28240.0383">16967 4415,'0'-25</inkml:trace>
  <inkml:trace contextRef="#ctx0" brushRef="#br0" timeOffset="28803.6891">16942 3721,'25'0,"0"0,74 25,25 24,-50 26,-24-75,-1 24,-24-24</inkml:trace>
  <inkml:trace contextRef="#ctx0" brushRef="#br0" timeOffset="29564.8711">17190 3597,'0'49,"0"1,0 24,0-49,0 25,0-25,0-1</inkml:trace>
  <inkml:trace contextRef="#ctx0" brushRef="#br0" timeOffset="30315.4068">17413 3373,'25'0,"0"50,49 24,-24 1,-1 24,1-24,-25-26,0 1,0-25</inkml:trace>
  <inkml:trace contextRef="#ctx0" brushRef="#br0" timeOffset="31112.623">17314 3349,'25'-25,"0"25,49 0,-49-25,0 25,-1 0,-24-25,0 0</inkml:trace>
  <inkml:trace contextRef="#ctx0" brushRef="#br0" timeOffset="31899.7112">17512 3522,'25'0,"0"0,0 0,0-25,-1 25</inkml:trace>
  <inkml:trace contextRef="#ctx0" brushRef="#br0" timeOffset="33209.8788">18009 3621,'0'25,"0"0,-25 0,25 0,0 0,-25-25,25 24,0 1,0-50,50 25,-26 100,26-26,0 50,-50-99,24 0,-24-1,0 1,0 0,0 0</inkml:trace>
  <inkml:trace contextRef="#ctx0" brushRef="#br0" timeOffset="34036.3479">18257 3746,'0'24,"0"1,0 0,0 0,24-25</inkml:trace>
  <inkml:trace contextRef="#ctx0" brushRef="#br0" timeOffset="34893.67">18232 3547,'0'0</inkml:trace>
  <inkml:trace contextRef="#ctx0" brushRef="#br0" timeOffset="35643.8208">18430 3051,'50'25,"24"74,25 99,1-49,-51-74,-24-51,-25 1,0 0</inkml:trace>
  <inkml:trace contextRef="#ctx0" brushRef="#br0" timeOffset="36445.3502">18505 3473,'99'-25,"-25"-99,75 25,-50 49,-74 25</inkml:trace>
  <inkml:trace contextRef="#ctx0" brushRef="#br0" timeOffset="38043.7987">18951 3076,'0'74,"50"100,49 24,-49-49,-1-25,-24-74,-25-25,25-1,-50-24,0-49,-49-50,-1-26,51 1,24 50,0 24,0 26,0-26,0 0,74 1,-24-1,-1 25,-24 25,0 0,-25 25,0 25,0 24,0-24,0-1,0-24,0 0,25-25,24 0,1 0,-1 0,-49 25,0 0,0-1,0 26,-49-25,-1 24,1-24,-26 0,1-25,24 0,25 0</inkml:trace>
  <inkml:trace contextRef="#ctx0" brushRef="#br0" timeOffset="38865.4852">19422 3150,'0'25,"0"0,25 49,-25-49,25-25,-25 25,25-25</inkml:trace>
  <inkml:trace contextRef="#ctx0" brushRef="#br0" timeOffset="39588.5882">19447 3001,'-25'0</inkml:trace>
  <inkml:trace contextRef="#ctx0" brushRef="#br0" timeOffset="40161.3053">19695 2778,'25'25,"25"49,-26 50,26-24,0 24,-25-100,-25 1</inkml:trace>
  <inkml:trace contextRef="#ctx0" brushRef="#br0" timeOffset="41174.332">19695 2977,'75'0,"74"49,148 26,-198-51,-49 1</inkml:trace>
  <inkml:trace contextRef="#ctx0" brushRef="#br0" timeOffset="42235.6742">20191 2877,'-24'0,"-1"0,-25 50,25 0,25-26,-24 1,24 0,-25 0,25 24,-25 1,25-25,0 0,0-1</inkml:trace>
  <inkml:trace contextRef="#ctx0" brushRef="#br0" timeOffset="42920.2524">21506 2009,'-25'50,"25"-25,-49 24,49 50,-50 75,25 24,-24-24,-1-50,50-99,-25 0</inkml:trace>
  <inkml:trace contextRef="#ctx0" brushRef="#br0" timeOffset="44080.867">21456 2183,'50'0,"-25"-25,49 25,1 0,-51 0</inkml:trace>
  <inkml:trace contextRef="#ctx0" brushRef="#br0" timeOffset="44844.3972">21506 2580,'25'0,"0"0,-1 0,1 0</inkml:trace>
  <inkml:trace contextRef="#ctx0" brushRef="#br0" timeOffset="46600.6815">21580 2977,'-24'0,"24"49,0 26,0-26,0-24,0-75,0 26,0-26,24 50,26-50,0 50,-1-24,-24 24,0 0,-25 24,-25 1,0 0,25 0,25-25,0 0,-25 25,0-1,-25 1,-25 0,26 0,-26 0,50-1,-25-24,-24 0</inkml:trace>
  <inkml:trace contextRef="#ctx0" brushRef="#br0" timeOffset="47325.3653">21928 3125,'0'25,"24"74,1-24,-25-50,0-1,25-24</inkml:trace>
  <inkml:trace contextRef="#ctx0" brushRef="#br0" timeOffset="48260.3473">21903 3001</inkml:trace>
  <inkml:trace contextRef="#ctx0" brushRef="#br0" timeOffset="54240.2286">17215 9252,'0'-25,"0"1,0-1,0 0,0-25,0 1,0-125,0-74,0 99,0 0,0 50,-25 0,25 49,0-24,-50 49,50 0</inkml:trace>
  <inkml:trace contextRef="#ctx0" brushRef="#br0" timeOffset="55278.1779">17091 8062,'-75'198,"75"-173,0 0,0-1,0-73,0 24,0-25,0 1,25-26,25 26,-25 24,-1 25,1 0,0 0,25 25,49 74,-74-74,49 74,-49-99,0 0,-25 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06-11T06:10:46.4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548DD4"/>
    </inkml:brush>
  </inkml:definitions>
  <inkml:trace contextRef="#ctx0" brushRef="#br0">1588 6499,'0'49,"0"26,0-26,0 26,0 24,25 25,24 124,-24-49,25-1,-50-49,0 24,49-48,-49 23,25-24,0 0,-25-49,25-1,-25 25,0-24,25-1,-25 1,0-26,0-24,0 25,0-25,0-1,0 26,0-25,0 0,0-1,0 1,0 25,0-25,0-1,0 1,24-25</inkml:trace>
  <inkml:trace contextRef="#ctx0" brushRef="#br0" timeOffset="3244.8854">1563 6499,'74'0,"1"0,74 0,-25 0,74 0,1 0,-26 0,-74 0,-49 0,-25 0,0 0,-1 0,1 0,0 0,0 0,49 0,26 0,-1 0,-25 0,1 0,-51 0,26 0,-25 0,0 0,24 0,-24 0,49-25,1 25,-26 0,-24 0,0 0,0 0,0 0,-25 50,0 49,0 0,0 25,0-25,0-24,0 24,0 50,0 24,0 1,0 24,0-24,0-25,0-99,0 24,0-49,0 0,0 24,49 100,26 198,123 100,-123-249,-75-49,24-99,-24-26,0 1,-24-25,-26 0,-74-49,-75-1,1-24,24 24,26 0,24 1,24 24,1 0,25 25,-26-25,26 1,0 24,-1-25,26 25,-51 0,51 0,24 0,-25 0,26 0,-1 0,0 0,0 0,0 0,25 25,-49-1,-26 26,51-25,-51 0,26 24,24-49,0 0,0 0,25 25</inkml:trace>
  <inkml:trace contextRef="#ctx0" brushRef="#br0" timeOffset="6667.1781">1761 10592,'25'0,"0"0,0 24,-25 26,0 24,0 26,0 48,-25-73,0-1,-24-24,49-25,-50 24,100-73,-1-1,1-25,0 50,-1 0,-24 0,25 0,-26 0,1 0,25-25</inkml:trace>
  <inkml:trace contextRef="#ctx0" brushRef="#br0" timeOffset="7916.1186">2282 10244,'-24'0,"24"25,-25-25,25 25,0 0,25 0,-1-1,26 1,-25-25,-25 25,25 25,-1-1,-24 1,0 24,0 1,0-51,0 26,-49-50,49 25,-25-25,0 0,0 0,25-50,100-123,172-175,-123 100,25 25,-149 173,-25 26,0-1,-25 25,0 0,0 0,0 25,1-25,-1 24</inkml:trace>
  <inkml:trace contextRef="#ctx0" brushRef="#br0" timeOffset="8740.2415">2506 10220,'24'0,"26"24,74 26,0 74,-50-50,-49-49,-25 25,25-50,0 0</inkml:trace>
  <inkml:trace contextRef="#ctx0" brushRef="#br0" timeOffset="9664.4105">2878 10319,'-25'0,"25"49,0 1,-50 24,25-24,25 24,-24-74,24 25,-25-25</inkml:trace>
  <inkml:trace contextRef="#ctx0" brushRef="#br0" timeOffset="10861.6725">3051 10269,'25'0,"25"0,-50 25,0 0,0 0,0-1,0 26,-25-50,25 25,-25 0,25-1,25-24,25 0,-26 0,1 0</inkml:trace>
  <inkml:trace contextRef="#ctx0" brushRef="#br0" timeOffset="12084.5481">3225 10344,'25'0,"0"24,-1 1,26 0,0 25,-26-50,1 0,-25 24,0 1,0 0,0-50,0 0,0 1,0-1,0 0,0 0,0 0,-25 25,1 0,-1 0,0 0,-25 0,26 0</inkml:trace>
  <inkml:trace contextRef="#ctx0" brushRef="#br0" timeOffset="12796.8974">3498 10344,'49'0,"1"0,0 24,-1 26,-24-25,0 0,0-25</inkml:trace>
  <inkml:trace contextRef="#ctx0" brushRef="#br0" timeOffset="13669.9205">3771 10344,'-25'0,"0"49,25 1,0 24,-25-49,25 0,0 24</inkml:trace>
  <inkml:trace contextRef="#ctx0" brushRef="#br0" timeOffset="15018.8718">3895 10195,'24'0,"-24"-25,25 25,0 0,0-25,25 25,-26 0,-24 25,0 0,0 24,0-24,0 0,50-25,0 0,-1 0,-24 0,0 0,0 0,-25 25,0 0,0-1,0 1,0 0,-25 0,0-25,0 0,0 0</inkml:trace>
  <inkml:trace contextRef="#ctx0" brushRef="#br0" timeOffset="17824.9917">4366 7987,'50'0,"74"0,24 0,51 0,-50 0,24 0,-73 0,24 0,49 25,-98-25,-1 0,0 25,-24-25,-25 0,24 0,-24 0,0 0,0 0,0 0,-1 0,1 0,0 0,25 0,-25 0,-1 0,1 0,0 0,0 0,-25 25</inkml:trace>
  <inkml:trace contextRef="#ctx0" brushRef="#br0" timeOffset="18923.8583">6077 7863,'50'0,"-25"0,25 0,-50 25,24-25,1 0,-25 25,25-25,-25 24,0 1,0 0,0 0,-25 25,0-26,25 1,-24-25,24 25</inkml:trace>
  <inkml:trace contextRef="#ctx0" brushRef="#br0" timeOffset="19971.9786">6946 6796,'0'25,"0"25,24 74,1 50,0-1,0 26,0-26,-25 26,0-50,0-25,0-50,0 0,24 50,-24-24,0 48,0-73,0-1,25-24,-25-25,0 24,0 1,25 0,0 74,-25-75,25 50,-25-49,0-25</inkml:trace>
  <inkml:trace contextRef="#ctx0" brushRef="#br0" timeOffset="21806.8779">6896 7045,'25'0,"49"0,100 0,99 0,0 0,24 0,-173 0,0 0,100 0,-125 0,25 0,0-50,-99 50,-1 0,1 0,0 0,0 0,24 0,26 74,-1 75,1 50,-51-1,-24-49,0-50,0 25,0 50,0 99,0-75,0-49,0 149,0-125,-24-49,24-74,0-1,-25-49,0 0,-49 0,-50 25,-323 0,-148 49,248-49,99 0,148-25,26 0,24 0,25 0,1 0</inkml:trace>
  <inkml:trace contextRef="#ctx0" brushRef="#br0" timeOffset="23390.2527">9525 8186,'0'-25,"50"25,24 0,50-25,50 0,-25 0,-50 25,0-24,1 24,-26-25,0 25,-49 0,0 0,0 0,0-25,-1 25,26 0,-25 0,0 0,-1 0,26 0,0-25,49 0,25 0,-25 25,-74 0,0 0</inkml:trace>
  <inkml:trace contextRef="#ctx0" brushRef="#br0" timeOffset="24402.6244">11063 7739,'25'0,"99"74,124 26,-25 49,-74-75,-74-49,-51 0,-48-25,24 24,-25-24,0 0,-25 25,1-25,-26 25,1 25,0-26,-1 51,-24-50,24 49,26-24,-1-50,25 24,25 1</inkml:trace>
  <inkml:trace contextRef="#ctx0" brushRef="#br0" timeOffset="25611.5428">12105 7193,'0'-24,"0"-1,0 0,0 50,0 49,0 75,25 124,0 0,-1-124,1 24,-25-24,50-25,-50 50,74-26,-24-24,-50-49,25-25,-1-26,-24 1,0 0,0 0,0 0,25-25,-25 49,0-24</inkml:trace>
  <inkml:trace contextRef="#ctx0" brushRef="#br0" timeOffset="27496.8287">12254 7069,'74'0,"50"0,199 0,24 0,-49-24,123 24,-123-25,-50 0,-74 25,-1-25,-98 25,-50 0,24-25,-49 50,0 74,-25 75,-24 124,24-100,25 75,0 25,0-75,0-25,0-24,0-75,0 50,0-99,0-26,0 1,0 0,0 0,0 0,0-1,-74-24,-26 0,-49 0,-24 0,-26 0,75 0,-74 50,0-50,49 0,-25 0,100 0,-1 0,1 0,-1 0,26 25,24-25,0 0,-24 25,24-25,0 0</inkml:trace>
  <inkml:trace contextRef="#ctx0" brushRef="#br0" timeOffset="29642.4927">15057 8359,'25'0,"-1"0,26 0,24 0,50 0,-49 0,123 0,-24 0,-25 0,24 0,-73 0,-1 0,-25 0,-24 0,24 0,25 0,-24-25,-25 1,24 24,-49 0,0 0</inkml:trace>
  <inkml:trace contextRef="#ctx0" brushRef="#br0" timeOffset="30890.1283">16173 8012,'25'0,"24"0,26 0,98 25,-98 0,74 24,-75-24,-49-25,0 25,0-25,-1 0,1 0,-25 25,0-1,0 1,0 25,0-25,-25 24,1 1,-26-1,25-24,-24 50,49-51,-25 26,25-25,0 0</inkml:trace>
  <inkml:trace contextRef="#ctx0" brushRef="#br0" timeOffset="31824.5585">18976 6871,'-25'0,"0"50,-24 24,-75 100,24 49,-48-50,48-24,-48 74,48-24,-24-50,100-75,-1 1,0-26,0 1,-24-1,24 26,25-50,-25-1,25 1,-25-25</inkml:trace>
  <inkml:trace contextRef="#ctx0" brushRef="#br0" timeOffset="33784.5578">18877 6945,'25'0,"24"0,26 0,24 25,50 25,-75-25,0-1,1 1,-26-25,-24 0,-25 25,0 0,0 0,-25 24,1 26,-76-1,26 50,-25 50,24-50,26-75,-26 50,51-24,-26-25,25 24,0 0,-24-49,49 25,-50-1,50-24,-25-25,0 25,-24-25,-1 0,-99 50,-24-1,24 26,25-26,-50-24,125 0,-26-25,51 0,24 25</inkml:trace>
  <inkml:trace contextRef="#ctx0" brushRef="#br0" timeOffset="35495.0502">19274 7937,'49'0,"1"0,148 0,1-49,98-1,-73 25,-150 1,-49 24,24-25,51 25,-51 0,1 0,-25 0,-1 0</inkml:trace>
  <inkml:trace contextRef="#ctx0" brushRef="#br0" timeOffset="36365.5113">20390 7615,'74'0,"-24"0,-1 0,1 25,-25-25,0 25,-25-1,0 1,0 0,-75 25,26-1,-1-24,-24 25,49-50,25 24,-25 1</inkml:trace>
  <inkml:trace contextRef="#ctx0" brushRef="#br0" timeOffset="37863.8575">21283 6300,'0'50,"74"297,-49 199,25-50,-50-273,0-49,0-75,0 50,0 25,0 49,0-50,0-73,0-26,0-24</inkml:trace>
  <inkml:trace contextRef="#ctx0" brushRef="#br0" timeOffset="39972.7023">21332 6648,'0'24,"25"-24,149 0,99 0,-25 0,-75 0,-123 0,-25 0,0 0,-1 0,1 0,-25 25,0 0,0 99,0 99,0-24,0 148,0 0,0-173,0-75,0-24,0-1,0 25,0 100,0-125,0-24,0-1,0-24,0 25,0-26,0 1,0 0,-25-25,1 0,-1 0,-25 0,-24 0,-25 0,-1 25,-98-25,74 25,25-25,24 25,26-25,49 49,0-24,-25-25</inkml:trace>
  <inkml:trace contextRef="#ctx0" brushRef="#br0" timeOffset="44377.2243">23986 7293,'-24'0,"-26"24,25-24,-24 25,24 25,-25-25,25-1,-24 51,-1-1,25-49,1 49,-1-49,25 0,0 25,0-26,0 1,0 0,0 25,0-26,0 26,0-25,0 25,49-1,1-24,-25-25,0 25,-1 0,1-25,0 24,25-24,-1 0,26 0,-51 0,51 0,-25 0,-26 0,1 0,0 0,25-24,-26-1,26-50,-25 51,-25-26,0 25,25 25,-25-25,0 0,0 1,0-26,0-49,0-25,0 49,0 1,0 24,0 26,0-51,0 50,0 1,0-1,-25 0,0 25,25-25,-50 25,50-25,-24 25,-1 0,0 0,0 0,0 0,1 0,-76 25,51 0,-26 0,50-25,25 25</inkml:trace>
  <inkml:trace contextRef="#ctx0" brushRef="#br0" timeOffset="45314.482">22523 6821,'25'0,"49"0,75 25,-25 50,50-26,-50 50,25-24,-50-1,-25-49,-49 0,25 0,-26-25,-24 24</inkml:trace>
  <inkml:trace contextRef="#ctx0" brushRef="#br0" timeOffset="46311.5144">22449 9054,'0'-25,"24"-25,26 25,24-49,125-75,520-272,-123 73,-398 175,-198 148</inkml:trace>
  <inkml:trace contextRef="#ctx0" brushRef="#br0" timeOffset="47485.7145">22349 7888,'50'0,"49"0,124 0,-49-25,-75 25,-49-25,0 25,-26 0,-24-25,25 25,0 0,0 0,74-24</inkml:trace>
  <inkml:trace contextRef="#ctx0" brushRef="#br0" timeOffset="48793.7702">23168 7615,'25'0,"74"0,-74 25,24-25,-24 25,0-25,0 0,0 24,-1-24,1 0,-25 25,0 0,-25 0,25 0,-74 24,24 1,26 24,-26-24,50-25,-25 24,0-49,25 25</inkml:trace>
  <inkml:trace contextRef="#ctx0" brushRef="#br1" timeOffset="58177.4212">2729 8086,'0'50,"0"49,25 124,24-74,-24-74,0-26,-25-24</inkml:trace>
  <inkml:trace contextRef="#ctx0" brushRef="#br1" timeOffset="59299.2053">2630 7913</inkml:trace>
  <inkml:trace contextRef="#ctx0" brushRef="#br1" timeOffset="60023.7544">2878 7838,'0'25,"0"74,0 149,0-49,0-50,0-25,0-50,0-49,0 0,0-1,0 1,0 0</inkml:trace>
  <inkml:trace contextRef="#ctx0" brushRef="#br1" timeOffset="61096.9533">3250 7913,'0'49,"0"75,0 75,49 74,-24-149,-25-50,25-24,-25-26</inkml:trace>
  <inkml:trace contextRef="#ctx0" brushRef="#br1" timeOffset="62469.3181">3374 8334,'49'-24,"-24"24,-25-25,25 25,0 0,0 0,-1 0,1 0,0 0,-25 25,25 24,-25 1,25-1,-25 1,0-25,-25-25,0 0,0 0,-49 25,24-25,25 0,-24 0,24 0,0 0,0 0</inkml:trace>
  <inkml:trace contextRef="#ctx0" brushRef="#br1" timeOffset="65166.6448">4713 6325,'-25'0,"-24"0,24 50,25-1,-25 1,25 24,0 1,0-1,0 25,0 50,75 0,-1-25,-74-49,50-51,-50 1,24 0,-24 0,25-25,-25 49,0-24,0 0,0 0,0 0</inkml:trace>
  <inkml:trace contextRef="#ctx0" brushRef="#br1" timeOffset="65941.1647">4440 7144,'50'-50,"124"-49,148-100,-198 100,-99 74,0 1</inkml:trace>
  <inkml:trace contextRef="#ctx0" brushRef="#br1" timeOffset="66664.4405">5036 7020,'49'0,"26"-75,49 1,-75 24,-24 50,0-25,0 25</inkml:trace>
  <inkml:trace contextRef="#ctx0" brushRef="#br1" timeOffset="67639.0255">5259 7293,'0'-25,"50"0,-50 0,49-24,1 24,-25 0,-1 0,1 0</inkml:trace>
  <inkml:trace contextRef="#ctx0" brushRef="#br1" timeOffset="69436.2077">5433 6474,'0'-25,"0"0,24-24,1 49,0-25,0 25,-25-25,25 25,-1 0,1 0,0 0,-25 25,0 0,0 0,0-1,0 1,0 0,0 0,0 0,25-25,0 0,-1 0,1 0,0 0,0 0,0 0,-25 24,0 1,0 0,-25-25,0 0,0 0,0 0,1 25,-1 0,0-1,0-24,0 25,1 0,-1 25,0-26,25 1,-25 0,0-25,25 25,-24-25</inkml:trace>
  <inkml:trace contextRef="#ctx0" brushRef="#br1" timeOffset="72031.2071">5085 8409,'0'49,"0"1,0-25,0 0,0 24,0-24,75-25,-1 25,-49 0,0-1,0-24,-1 25,1-25,-25 75,25-51,0 1,-25 25,0-25,0-1,-75 1,1-25,-25 25,24 0,1-25,49 0,0 0,0 0</inkml:trace>
  <inkml:trace contextRef="#ctx0" brushRef="#br1" timeOffset="72817.2184">5433 8558,'49'0,"1"-75,-1 75,-24-25,0 25</inkml:trace>
  <inkml:trace contextRef="#ctx0" brushRef="#br1" timeOffset="73542.2634">5631 8756,'0'-25,"50"0,-1 1,26-26,-51 25,26 0,0 1</inkml:trace>
  <inkml:trace contextRef="#ctx0" brushRef="#br1" timeOffset="74401.7779">5953 8285,'25'49,"50"75,-1-24,-49-26,-25-49</inkml:trace>
  <inkml:trace contextRef="#ctx0" brushRef="#br1" timeOffset="76073.6163">5160 9302,'0'25,"25"24,49 125,-49 24,24-123,-24-26,-25 26,25-75,-25 24</inkml:trace>
  <inkml:trace contextRef="#ctx0" brushRef="#br1" timeOffset="77445.3345">5110 9500,'0'-25,"0"1,25 24,25-25,-26 25,51 0,24-25,-74 25,24 0,-24 0,-25 25,0 0,0-1,0 1,0 0,-25-25,25 25,-24-25,-1 25,0-25,25 24,-25-24,25 25,-25-25</inkml:trace>
  <inkml:trace contextRef="#ctx0" brushRef="#br1" timeOffset="78143.8231">5433 9500,'24'0,"26"-25,-25 25,24-24,-24 24,0 0,-25-25,25 25</inkml:trace>
  <inkml:trace contextRef="#ctx0" brushRef="#br1" timeOffset="78818.8954">5532 9624,'25'0,"24"0,-24 0,0-25,-25 1</inkml:trace>
  <inkml:trace contextRef="#ctx0" brushRef="#br1" timeOffset="80178.1632">5904 9277,'-25'25,"0"24,0 1,25-25,-24-25,24 49,24-49,1 0,0 25,0-25,0 0,-1 0,1 0,0 0,0 0,0 0,-1 0,1 0,-25-25,25 1,-25-1,0 0,0 0,-25 25,0-25,1 25,-1 0,0 0</inkml:trace>
  <inkml:trace contextRef="#ctx0" brushRef="#br1" timeOffset="82225.2631">4986 10393,'25'0,"0"75,24 24,26 25,-50 0,-1-75,-24-24</inkml:trace>
  <inkml:trace contextRef="#ctx0" brushRef="#br1" timeOffset="83809.824">5259 10542,'0'25,"0"0,0-1,0 1,0 0,0 0,0 0,25-25,0 0,-1 24,1-24,0-49,-25 24,0 0,0 0,0 1,0-1,-25 25,0 0,-24 0,24 0</inkml:trace>
  <inkml:trace contextRef="#ctx0" brushRef="#br1" timeOffset="84720.2614">5482 10220,'25'0,"-25"-25,-25 25,0 25,25 24,0-24,0 25,0-1,0 1,0-1,0-24,0 0,0 0,25 0,0 24,-25-24,25 0,-25 0,0-1,0 1,0 0</inkml:trace>
  <inkml:trace contextRef="#ctx0" brushRef="#br1" timeOffset="85607.4024">5309 10542,'0'-25,"49"25,1-25,-25 1,-1 24,1 0,0 0,0 0</inkml:trace>
  <inkml:trace contextRef="#ctx0" brushRef="#br1" timeOffset="94870.8001">8409 3721,'0'25,"0"49,0 25,50 100,-25-51,-1-73,1-26,-25 1,0-25</inkml:trace>
  <inkml:trace contextRef="#ctx0" brushRef="#br1" timeOffset="96181.1265">8756 4068,'0'25,"0"24,25 1,0 49,25-74,-50 0,24 0,1-25,0 0,-25-25,0 0,0 0,0 0,0 1,0-1,0-25,0 1,0 24,0 0,0 0,0 0,-25 1,0-1,1 25,-1-25,25 0,-25 25</inkml:trace>
  <inkml:trace contextRef="#ctx0" brushRef="#br1" timeOffset="97167.0906">7764 3994,'25'0,"49"24,1 26,74 49,-100-24,1-26,0-24,-26 0,-24 0</inkml:trace>
  <inkml:trace contextRef="#ctx0" brushRef="#br1" timeOffset="98026.3316">8136 3994,'0'24,"-25"-24,25 25,0 25,-24-1,-1 1,25 0,-25-1,25-24,-25 0,25 0,-25-25</inkml:trace>
  <inkml:trace contextRef="#ctx0" brushRef="#br1" timeOffset="100234.7061">8806 3969,'-25'0,"0"0,25 25,0-1,0 1,0 0,0 0,0 0</inkml:trace>
  <inkml:trace contextRef="#ctx0" brushRef="#br1" timeOffset="108844.2149">1836 2356,'0'-24,"0"-1,0 0,50 25,-1-25,26 25,-51 0,26 0,0 0,-1 0,1 0,-25 0,-1 0,-24 25,50-25,-50 50,0-26,0 1,0 0,0 0,0 0,0 24,0 50,-99 1,49-1,1-49,-1-1,0-24,50 0,-49-25,74 0,-1 0,26 0,24 0,26 0,172-25,-123 25,-74 0,-26 0,-24 0</inkml:trace>
  <inkml:trace contextRef="#ctx0" brushRef="#br1" timeOffset="110615.86">2828 2108,'-25'25,"0"50,25-51,0 1,50 0,0 25,49-26,50 26,-75-25,1 0,-51-25,1 0,-25 24,25-24,0 25,-25 0,0 0,0 0,0-1,0 26,0-25,0 0,0 0,-25-25,0 0,0 0,1 0,-51 0,50 0,-49 0,24 0,1 0,24 0,25-25,0 0,0 0,0-25,0 26,25 24,-25-50,49 0,-49 1,25 24,-25 0,25-24,-25 24,0 0,0 0,0 0,0 1,0-1,0 0,0 0,-25 25,0 0,1 0,-1 0,0 0,0 0,-25 0,26 0</inkml:trace>
  <inkml:trace contextRef="#ctx0" brushRef="#br1" timeOffset="111675.1529">3523 2431,'24'0,"1"0,50 0,-1 0,-24-25,-26 25,1-25,0 25,0 0</inkml:trace>
  <inkml:trace contextRef="#ctx0" brushRef="#br1" timeOffset="113222.8492">3870 2084,'0'-25,"74"0,1 25,-26-25,-24 25,0 0,0 0,-25 25,0 0,0 0,0-1,0 1,0 0,0 0,0 0,0-1,0 1,25-25,24 0,1 0,-1 0,-24 0,0 0,0 0,-25 50,0-1,0 1,0 0,-25-26,0 26,0-50,1 25,-1-25,0 0,-25 0,26 0,-1 0,0 25</inkml:trace>
  <inkml:trace contextRef="#ctx0" brushRef="#br1" timeOffset="116603.4586">4688 1935,'0'49,"0"51,75 123,-50-99,49-25,-74-74,25 0</inkml:trace>
  <inkml:trace contextRef="#ctx0" brushRef="#br1" timeOffset="117900.2616">4564 2356,'25'0,"25"0,24-24,75-51,-75 26,1 24,-75 0,25 25,0 0,-1 0,-24-25,25 25,0 0,0 0</inkml:trace>
  <inkml:trace contextRef="#ctx0" brushRef="#br1" timeOffset="118820.6928">5209 1612,'0'50,"50"24,-25 75,0-74,24-1,-49-24,25 24,0-49,-25 24,25-49</inkml:trace>
  <inkml:trace contextRef="#ctx0" brushRef="#br1" timeOffset="119731.973">5135 2381,'50'0,"74"-25,-25-49,25 0,-75 49,1 0,-25 25,-25-25,25 0,-1 25,1 0,0-24,25 24</inkml:trace>
  <inkml:trace contextRef="#ctx0" brushRef="#br1" timeOffset="122635.4754">5829 1811,'50'-25,"-25"25,24-25,1 0,-25 25,0 0,-1-24,1-1</inkml:trace>
  <inkml:trace contextRef="#ctx0" brushRef="#br1" timeOffset="123546.9099">6028 1860,'0'25,"0"0,25-25,-1 0,1-25,0 25</inkml:trace>
  <inkml:trace contextRef="#ctx0" brushRef="#br1" timeOffset="124731.9502">6499 1463,'0'-24,"50"-1,-1 0,51 0,-51 0,-24 25,0 0,-25 25,0 25,0-1,-25-24,-25 25,26-1,-1-24,-25 25,50-25,25-25,25 0,-1 0,-24 0,0 0,0 0</inkml:trace>
  <inkml:trace contextRef="#ctx0" brushRef="#br1" timeOffset="126152.6564">7541 1191,'-74'0,"-26"49,1 26,0-26,49 1,25-25,-24 24,24-49,0 50,25-25,-25 24,1-24,24 0,0 0,0 0,0 24,0-24,0 0,24-25,26 0,0 0,-1 0,-24 0,0 0,0 0,-25-25,0 0,-25 0,0 25,0-24,-49-1,24 25,1-25,24 25,0-25</inkml:trace>
  <inkml:trace contextRef="#ctx0" brushRef="#br1" timeOffset="127948.3916">7863 7367,'0'-50,"0"-49,0-99,0 24,0 75,0 49,0 1,0-1,0 25,0 0,0 1</inkml:trace>
  <inkml:trace contextRef="#ctx0" brushRef="#br1" timeOffset="129793.5297">5656 4688,'0'-50,"0"26,25 24,-1 0,51 0,-50 0,24 0,26 0,-51 24,1 1,-25 25,0-25,0-1,0 26,0 25,0 24,-25-25,25-24,-49-1,24-24,0 0,50-25,0 0,24 0,-24 0,25 0,-25 0,-25-25,24 25,1 0,-25-25</inkml:trace>
  <inkml:trace contextRef="#ctx0" brushRef="#br1" timeOffset="131015.9319">6425 3994,'-50'0,"25"49,1 1,-26-25,50 24,-25-24,0 0,25 0,0-1,0 26,0-25,-24 0,24 24,0 1,-25-25,25 24,0 26,0-1,0-24,0 24,0-24,25-1,-25-24,24-25,26 25,-25-25,0 0,-1 0,1 0,-25-25,25 0,-25-24,25-1,-25 25,0 0,0 1,0-1,0 0,-25 25,0-25,0 25,1 0,-1 0</inkml:trace>
  <inkml:trace contextRef="#ctx0" brushRef="#br1" timeOffset="132026.1478">6574 4217,'24'0,"1"0,0 0,0 49,74 75,-49-74,-1 0,-24-1,0-49,-25 25</inkml:trace>
  <inkml:trace contextRef="#ctx0" brushRef="#br1" timeOffset="132787.7517">6921 4093,'-25'74,"0"25,25-24,0-26,-25 1,1-25,24 24,0-24,0 0,0 0</inkml:trace>
  <inkml:trace contextRef="#ctx0" brushRef="#br1" timeOffset="134497.0613">7169 3870,'0'24,"-25"26,-49 0,24 74,25-75,0 1,1-1,24-24,-25 0,25 0,0 0,0-50,0 0,0 0,25 0,-1 1,1 24,0-50,25 50,-50-50,24 50,26 0,-25 0,0 0,0 50,-1-50,-24 25,0 24,-24-24,-26 50,-74 73,-50 51,100-125,-25 1,49-50,25-25,25 24,-25-24,50 0,25 0,-1 0,26 0,-26-24,26 24,-50 0,-1 0,1-25,0 25</inkml:trace>
  <inkml:trace contextRef="#ctx0" brushRef="#br1" timeOffset="136377.5551">7591 4167,'-25'0,"-25"25,25 0,1 24,-1-49,0 50,0-25,0 24,-24 26,24-26,0-24,25 0,-25 0,25 0,0-1,0 1,0 0,0 0,0 0,25-25,0 24,0-24,0 0,-1 0,1 0,-25-24,25 24,-25-25,0 0,0 0,0 0,0 1,0-1,0 0,0 0,-25 0,25 1,-25 24</inkml:trace>
  <inkml:trace contextRef="#ctx0" brushRef="#br2" timeOffset="148925.2669">10245 6598,'0'-25,"0"0,-25 25,0-24,0 24,0 0,1 0,24 49,0-24,0 0,0 0,0-1,0 1,0 0,24 0,-24 0,50-25,-50 24,25 1,0 0,-1 0,-24 0,0 0,0 24,0-24,0 25,0-26</inkml:trace>
  <inkml:trace contextRef="#ctx0" brushRef="#br2" timeOffset="149601.4209">10071 6846,'0'-25,"74"0,75-49,-124 49,0 25,0-25,-25 1,25 24,-1 0,-24-25</inkml:trace>
  <inkml:trace contextRef="#ctx0" brushRef="#br2" timeOffset="150261.4779">10542 6573,'0'-25,"25"25,0-24,0-1,24 0,1 25,-25-50,0 50</inkml:trace>
  <inkml:trace contextRef="#ctx0" brushRef="#br2" timeOffset="150970.7648">10617 6846,'49'-50,"1"26,-25-26,0 50,-1 0,-24-25,25 25,0-25,0 1</inkml:trace>
  <inkml:trace contextRef="#ctx0" brushRef="#br2" timeOffset="154213.5593">11038 6077,'-24'25,"-1"-25,25 25,124-75,25-49,-50-25,-25 74,-49 25,-50 25,1 50,-1 0,-25-1,25-24,0 25,-24-25,24 24,0-24,25 0,0 0,25-1,-25 1,25 0,-25 0,25-25,-1 0,1 0,25-50,-25 50,0-25,-1 25,1-24,0 24,25 0,-26 0,-24 24,0 1,0 0,0 0,0 0,0-1,-24-24,-1 0,0 25,0-25,0 0,1 25,24 0,-25-25</inkml:trace>
  <inkml:trace contextRef="#ctx0" brushRef="#br2" timeOffset="156882.2754">10468 7342,'-25'0,"0"0,1 0,-1 0,0 0,25 25,0 0,0 0,25-25,0 0,-1 0,1 0,-25 24,0 1,0 0,-25 0,1 0,24-1,-50-24,25 0,-25 0,26 0,-1 0,0 25</inkml:trace>
  <inkml:trace contextRef="#ctx0" brushRef="#br2" timeOffset="157617.7417">10617 7317,'25'-24,"24"-1,-24 0</inkml:trace>
  <inkml:trace contextRef="#ctx0" brushRef="#br2" timeOffset="158703.3481">10691 7491,'25'0,"0"0,24-25,-24 0,0 1</inkml:trace>
  <inkml:trace contextRef="#ctx0" brushRef="#br2" timeOffset="160299.4259">10989 7020,'25'-50,"-1"50,51-25,-75 1,25 24,-1 0,1 0,-25 24,0 1,0 0,0 25,0-26,0 1,0 0,-25 0,25 0,-49-1,49 1,-25 0,25 0,-25-25,25 25,0-1,25-24,0 0,24-49,1 24,-25 25,0 0,-25-25,24 25,1 0,-25-25,25 25,0 0,0-24</inkml:trace>
  <inkml:trace contextRef="#ctx0" brushRef="#br2" timeOffset="162291.1509">10071 8781,'0'25,"0"-1,0 76,0-26,0 1,0-26,0-24,25 0,-25 0,25-25</inkml:trace>
  <inkml:trace contextRef="#ctx0" brushRef="#br2" timeOffset="163515.4327">10046 8830,'50'0,"-1"-24,-24 24,0 0,0 0,0 0,-1 0,-24 24,0 1,-24-25,-1 0,-25 25,25-25,1 0,-1 0</inkml:trace>
  <inkml:trace contextRef="#ctx0" brushRef="#br2" timeOffset="164512.4602">10344 8905,'25'0,"0"0,-1 0,1 0,0 0,0 0</inkml:trace>
  <inkml:trace contextRef="#ctx0" brushRef="#br2" timeOffset="165309.9743">10394 9128,'24'0,"1"0,25 0,-25 0,-1 0,1 0</inkml:trace>
  <inkml:trace contextRef="#ctx0" brushRef="#br2" timeOffset="166694.8463">11014 8855,'-25'0,"25"25,0 0,0 0,0-1,0 1,0 0,49 0,-24 0,25-25,24 25,-24-1,-25 1,-1-25,1 0,0 0,-25-25,0 1,0-26,0 0,0 1,0 24,0 0,0-49,-25 24,0 50,1-25,-1 25,0 0,0 0,0 0,1 0,-1 0,-25 25,25 0,1 0,-1-25,0 0,25 24</inkml:trace>
  <inkml:trace contextRef="#ctx0" brushRef="#br2" timeOffset="169213.1189">10170 10071,'25'0,"-25"-25,25 25,0 0,-1 0,26 0,0 0,-25 0,-1 0,1 0,0 0,-25 25,0 24,0 26,0 49,0-25,0-49,-25-1,25-24,0 0,-25-25,1 0,-1 0,0 25,0-25,0 24,-24-24,24 0,99 0,26-24,48 24,-123-25,0 25,25 0,-26 0,1 0,0 0,0 0,0 0,-1-25,1 25,0 0</inkml:trace>
  <inkml:trace contextRef="#ctx0" brushRef="#br2" timeOffset="170510.0509">10865 10021,'0'25,"-25"49,25 1,0 24,0-49,0 24,0-49,0 0,0-1,0 1,50-25,-50 25,24-25,1 0,0 0,0 0,0-25,-25 0,24 1,1-1,0-25,-25 25,0 1,0-1,0-25,0 25,0 1,0-1,0 0,0-25,0 26,-25 24,25-25,0 0,-25 25,1 0,-26 0,25 0</inkml:trace>
  <inkml:trace contextRef="#ctx0" brushRef="#br2" timeOffset="180661.5601">5953 5829,'25'0,"0"0,74 0,-24-25,24 0,-25 1,-24 24,24-25,26 0,-76 25,76-25,-51 0,26 25,-26-24,26-1,-51 25,1 0,25-25,-1 0,-24 25,25-25,0 1,-1 24,-24-25,25 25,-1-25,-24-25,0 50,0-24,-1 24,26 0,-50-25,50 0,-26 25,1-25,25 0,24 25,1-24,-26-1,1 25,-1-25,51 0,-51 25,1-25,24 1,1 24,-26 0,26-25,-26 0,-24 0,0 25,0 0,24 0,-24-25,0 25,0 0</inkml:trace>
  <inkml:trace contextRef="#ctx0" brushRef="#br2" timeOffset="188417.2431">10468 2604,'0'-24,"0"-1,25 25,0-25,24 0,26-24,49-1,0-24,-50 24,0 50,-74 74,0 50,0 50,0-75,0-24,0-26,0 1,0-25,-24 0,-1-1,-25 1,25-25,100 0,49 0,124-25,-174 1,1 24,-50 0</inkml:trace>
  <inkml:trace contextRef="#ctx0" brushRef="#br2" timeOffset="190001.8093">12006 1910,'-25'0,"0"25,0-25,1 0,-1 25,25-1,-25-24,25 25,-25-25,0 50,1-25,-1 24,25 1,0-1,0 1,0 0,0-1,0 1,0 24,0-24,0-1,0-24,0 0,0 0,49-25,1 0,24 0,-24 0,-25 0,24 0,-24 0,0 0,-25-25,0 0,0 0,25-24,0-1,-1-24,-24 49,0 0,-24 25,-1 0,0 0,-25 0,1 0,-26 0,51 0,-1 0,0 0,0 0</inkml:trace>
  <inkml:trace contextRef="#ctx0" brushRef="#br2" timeOffset="191247.4425">12328 2282,'25'-25,"0"25,24 0,-24-25,0 1,25 24,-25 0,-1 0,1 0,-25-25,25 25</inkml:trace>
  <inkml:trace contextRef="#ctx0" brushRef="#br2" timeOffset="193652.9786">12924 1662,'24'0,"26"0,0-50,49 25,25-24,-50-26,-49 75,-25-24,-25 24,-24 49,24-49,25 25,-50 0,25-25,-24 49,24-24,0 0,0 0,1-25,24 25,-25-25,25 25,0-1,0 26,0 0,25 74,24-50,-24 0,-25-24,0-25,25-25,-25 25,49-25,1-75,24 26,26-1,-51 25,-24 25,0 0,0 0,0 0,-25 25,0 25,24-26,-24 1,0 25,0 24,0-49,0 25,0-26,0 26,-24-25,-51 0,50-25,-49 24,24 1,25-25,-24 25,24-25,0 0</inkml:trace>
  <inkml:trace contextRef="#ctx0" brushRef="#br2" timeOffset="199138.2674">11435 3572,'25'0,"25"0,-50-25,49 0,1 25,49-49,-49 24,24 25,-49-50,49 25,1 25,-50-49,49 24,-49 0,49 25,1-49,-51 24,26-25,24 25,-24-24,0 49,24-50,1 25,-1-49,-49 49,24 0,26-24,-26 49,-24-50,25 25,-1-24,1 24,74-50,-25 26,50-26,-25 1,-74 49,-25 0,24 25,1-24,-25 24,-25-25,24 25,1 0,0 0,0 0,-25-25</inkml:trace>
  <inkml:trace contextRef="#ctx0" brushRef="#br2" timeOffset="201892.1655">12502 3696,'25'-25,"-25"0,25 0,-1-24,26 24,0 0,-26 0,1 25,0 0,0 0,0 0,-1 0,1 0,0 0,0 0,0 0,-25 25,24 25,-24 24,25-24,-25-25,0 0,0-1,0 1,0 0,0 0,0 24,-25 26,-74 24,50-49,-51 49,1-50,0 26,74-50,0-25,25 24,-25-24,75 0,-25-24,25 24,-26 0,51-75,-26 50,125-49,49-25,-99 24,-49 26,-26 24,-24 25,-25-25</inkml:trace>
  <inkml:trace contextRef="#ctx0" brushRef="#br2" timeOffset="203091.9676">14337 1885,'25'0,"0"0,25 50,-26-1,26 51,-25-51,-25-24,25 0,-25 0,25-1,-25 1,0 0,0 0,0 0,24-1,-24 1</inkml:trace>
  <inkml:trace contextRef="#ctx0" brushRef="#br2" timeOffset="203888.0943">14213 2208,'124'-50,"-24"-24,98-1,-123 50,-75 1,24 24</inkml:trace>
  <inkml:trace contextRef="#ctx0" brushRef="#br2" timeOffset="204983.0021">14834 1612,'0'25,"0"0,0 0,49 24,-24 1,25 24,-50-49,24 0,-24 0</inkml:trace>
  <inkml:trace contextRef="#ctx0" brushRef="#br2" timeOffset="205820.3503">14982 2183,'0'-25,"25"0,0 25,25-25,-26 1,1 24,0-25,0 25,24-25,-49 0,25 25</inkml:trace>
  <inkml:trace contextRef="#ctx0" brushRef="#br2" timeOffset="212174.1182">13618 4415,'25'25,"25"25,-1-1,-24 1,0-25,-25-1,25-24,-25 25,0 0,24 0,51 49,-1 100,100 24,-125-24,1-174,-50 25</inkml:trace>
  <inkml:trace contextRef="#ctx0" brushRef="#br2" timeOffset="213384.0167">13891 4514,'25'0,"0"0,-1 50,51 24,-50 26,-1-51,26 1,-50 0,50-1,-50 1,49 49,26 25,-26-50,1-24,-25 24,-25-49</inkml:trace>
  <inkml:trace contextRef="#ctx0" brushRef="#br2" timeOffset="214179.1792">14437 5135,'0'-25,"0"0</inkml:trace>
  <inkml:trace contextRef="#ctx0" brushRef="#br2" timeOffset="215838.774">14437 4638,'0'-49,"49"-50,1 24,24 26,-49-1,-99 50,-75 149,0 0,124-100,0-24,25 0,0 0,0-1,0 1,25 25,25-25,-25 24,-1-49,1 0,0 0,25 0,24 0,-24-24,24-1,-49 25,0 0,0 0,-1 0,1 0,-25 49,0-24,0 0,0 0,0 0,0-1</inkml:trace>
  <inkml:trace contextRef="#ctx0" brushRef="#br2" timeOffset="217682.8913">12973 10145,'0'25,"0"0,0 49,0-24,50 49,-25-49,-25-1,24 1,-24-25,25-25</inkml:trace>
  <inkml:trace contextRef="#ctx0" brushRef="#br2" timeOffset="219092.6934">13196 10244,'0'25,"0"0,25 0,0 24,-25-24,25-25,-25 25,0 0,0 0,0-1,0 1</inkml:trace>
  <inkml:trace contextRef="#ctx0" brushRef="#br2" timeOffset="220003.6866">13420 10344,'24'0,"26"0,0 0,-25 24,24 1,-24 0,0 25,0-50</inkml:trace>
  <inkml:trace contextRef="#ctx0" brushRef="#br2" timeOffset="220662.935">13693 10170,'0'50,"0"74,0 49,0-49,-25 0,25-49,-25-75,25 24</inkml:trace>
  <inkml:trace contextRef="#ctx0" brushRef="#br2" timeOffset="221684.9935">13866 10071,'25'0,"-25"25,0-1,25 26,-25-25,0 24,0-24,0 0,25-25</inkml:trace>
  <inkml:trace contextRef="#ctx0" brushRef="#br2" timeOffset="222496.4913">14139 9723,'0'25,"0"0,0 49,0-24,0 49,0-24,0-50,0-1,0 1</inkml:trace>
  <inkml:trace contextRef="#ctx0" brushRef="#br2" timeOffset="223442.53">14238 9897,'25'0,"0"0,0 0,-1 25,-24 0,25-25,0 24,0-24</inkml:trace>
  <inkml:trace contextRef="#ctx0" brushRef="#br2" timeOffset="224256.1972">14387 9748,'0'25,"0"0,0 0,0-1,0 1,0 25,0-25,0-1</inkml:trace>
  <inkml:trace contextRef="#ctx0" brushRef="#br2" timeOffset="227182.4629">14635 9798,'50'0,"-25"0,-25 49,0 26,0-1,0-24,0 0,0-26,0 1,0 0,-25 0,0-25,0 0,25 25,-25-25,1 0,48 0,26 0,0 0,-26 0,1 0,0 0,0 0</inkml:trace>
  <inkml:trace contextRef="#ctx0" brushRef="#br2" timeOffset="228766.6307">14933 9922,'0'25,"0"-1,0 1,0 25,0 0,0-26,0 1,0 0,0 0,49-25,-24 0,0 0,0 0,0 0,-1 0,1 0,0 0,-25-25,25 0,-25 0,25-24,-1 49,-24-25,0 0,0 0,0 0,0 1,0-26,-24 50,-1 0,0 0,0 0,0 0,1 0,-1 0,0 0,0 0</inkml:trace>
  <inkml:trace contextRef="#ctx0" brushRef="#br2" timeOffset="231633.3563">14586 9897,'0'-25,"24"25,1 0,-25-25,25 1,0 24,0 0,-1-25,1 25,0 0,-25 25,0-1,0 1,0 0,0 0,-25 0,0 24,1-24,24 0,-25 0,25 0,-25-1,0 1,0-25,25 25,-24-25,24 25,0 0,-25-25,50 0,-1 0,1 0,0 0,0 0,0 0,-1 0,1 0,0 0</inkml:trace>
  <inkml:trace contextRef="#ctx0" brushRef="#br3" timeOffset="244950.6939">15776 6772,'25'-50,"0"-24,24 24,-24-49,0 49,25-24,-50 49,0-25,0 26,-25 24,0 0,0 0,25 24,0 26,0 24,25-24,0 0,0-1,-1 1,-24 24,25-49,0 25,-25-1,25 26,-25-26,0 26,25-50,-25-1,0 1,24-25</inkml:trace>
  <inkml:trace contextRef="#ctx0" brushRef="#br3" timeOffset="245674.8252">15851 6796,'0'-24,"74"-51,50 1,0-25,-74 49,-26 50,-24-25</inkml:trace>
  <inkml:trace contextRef="#ctx0" brushRef="#br3" timeOffset="246410.9642">16247 6623,'100'-50,"-26"-24,75-1,-75 51,-74-1,25 25</inkml:trace>
  <inkml:trace contextRef="#ctx0" brushRef="#br3" timeOffset="247294.4173">16446 6697,'25'0,"-1"-49,1 49,25-25,-50 0,25 25</inkml:trace>
  <inkml:trace contextRef="#ctx0" brushRef="#br3" timeOffset="248892.2928">16793 6201,'0'-25,"0"1,0-1,0-25,25 1,0 24,0 0,-1 25,1 0,50 0,-26 0,-24 0,0 0,0 0,-1 25,-24 24,0-24,0 25,0-25,0-1,0 26,-49-25,49 0,-50 49,25-49,1 0,-1-1,-25 1,50 0,-25 0,25 0,50-25,99-50,24 0,-49 1,-74 24,-25 25,0 0,24-25</inkml:trace>
  <inkml:trace contextRef="#ctx0" brushRef="#br3" timeOffset="252034.4143">16272 7119,'0'25,"-25"-25,1 25,-1-25,-25 24,25 1,1 0,-1 0,25 0,0-1,0 1,25 0,-1 0,1-25,0 0,0 0,0 0,-25 25,24-25,-24 24,0 1,0 0,0 0,0 0,0-1,-49 1,-1 0,-74 49,25-24,25-25,24 0,25-1,0-24</inkml:trace>
  <inkml:trace contextRef="#ctx0" brushRef="#br3" timeOffset="252907.6089">16446 7417,'0'-25,"25"25,-1 0,1-25,0 25,25-25,-26 25,1 0,25-25,-25 1</inkml:trace>
  <inkml:trace contextRef="#ctx0" brushRef="#br3" timeOffset="253705.7192">16595 7689,'24'0,"26"-24,99-1,-99 0,-26 0,1 25,-25-25</inkml:trace>
  <inkml:trace contextRef="#ctx0" brushRef="#br3" timeOffset="255311.7328">17041 7193,'0'-24,"0"-1,25 25,0-50,0 25,-1 25,1 0,0 0,-25 50,0-25,0 99,0-75,-25 26,25-26,-25 1,1-50,24 25,0 0,24-25,1 0,25 0,-25 0,-1-25,1 25,-25-25</inkml:trace>
  <inkml:trace contextRef="#ctx0" brushRef="#br3" timeOffset="257967.9902">15999 9054,'0'25,"0"-1,0 51,0-26,0-24,0 0,0 0,0 0,0-1,0 1,0 25,0 24,0 1,0-26,0 26,0-51,0 1,25-25</inkml:trace>
  <inkml:trace contextRef="#ctx0" brushRef="#br3" timeOffset="259151.8569">15851 9302,'0'-25,"0"0,49 25,-24-25,0 1,0 24,-1 0,26 0,-25 0,0 0,-25 24,0 1,0 0,0 0,0 0,0-1,-25-24</inkml:trace>
  <inkml:trace contextRef="#ctx0" brushRef="#br3" timeOffset="259862.1492">16421 9004,'50'0,"-1"-25,26 0,-51 25,1 0,0 0</inkml:trace>
  <inkml:trace contextRef="#ctx0" brushRef="#br3" timeOffset="260809.54">16545 9203,'50'0,"-26"0,1-25,0 25,0 0,-25-25,25 25</inkml:trace>
  <inkml:trace contextRef="#ctx0" brushRef="#br3" timeOffset="262217.6906">16843 8781,'0'25,"0"49,0-49,0 49,0-49,0 25,0-1,0 26,49-26,-24-24,0 25,0-50,0 0,-1 0,-24-50,25 50,-25-25,25-24,-25 24,0 0,25 0,-25 1,0-1,0 0,0 0,0 0,0 0,-50 1,1-26,24 25,0-24,-25 24,26 0,-1 25,25-25,-25 25,-25 0,26 0</inkml:trace>
  <inkml:trace contextRef="#ctx0" brushRef="#br3" timeOffset="264775.5743">16520 10294,'0'25,"0"0,0 24,25 1,0 24,0-24,-25 24,0-24,24-25</inkml:trace>
  <inkml:trace contextRef="#ctx0" brushRef="#br3" timeOffset="266930.668">16322 10344,'-25'0,"25"24,0 26,0 0,0-26,0 1,-25-25,25 25,25-25,49 0,-49 0,50 0,-26 0,1 0,-25 0,49 0,-24 0,-25 0,-1-25,26 0,-25 25,0-24,-50 24,0 49,0 1,25-25,0-1,0 1,0 0,25 0,0-25,0 0,-1 0,1 0,0 0,0 0,-25-25,25 25,-1-25,-24 0,0 1,0-1,-24 25,-1 0,0 0</inkml:trace>
  <inkml:trace contextRef="#ctx0" brushRef="#br3" timeOffset="270934.6616">14933 12824,'0'25,"25"24,-1 26,26 49,-25-75,-25-24,0 0,0 0</inkml:trace>
  <inkml:trace contextRef="#ctx0" brushRef="#br3" timeOffset="272006.9958">15181 12874,'0'49,"25"50,-25-49,24-25,-24 24,0-24,25 0</inkml:trace>
  <inkml:trace contextRef="#ctx0" brushRef="#br3" timeOffset="272868.0869">15354 13072,'50'-25,"0"25,49-25,-25 25,-49 0,0 0</inkml:trace>
  <inkml:trace contextRef="#ctx0" brushRef="#br3" timeOffset="276032.0063">15776 12799,'0'-25,"0"1,25 24,-25-25,50 25,-26 0,1 0,-25 25,0-1,0 1,0 0,0 0,0 0,0-1,0 1,-25-25,25 50,-24-50,24 25,-25-1,25 1,-25 0,75-25,-26 0,26 0,-25 0,0 0,-1 0,1 0,0 0</inkml:trace>
  <inkml:trace contextRef="#ctx0" brushRef="#br3" timeOffset="277976.4781">15007 13593,'25'0,"0"0,0 0,-1 0,26-25,24 25,100-25,-50 1,25 24,-75-50,75 25,-124 25,49-25,-24 25,0 0,24-49,-49 49,49-25,-24 25,-25 0,-1-25,1 25,0-25,0 25,24 0,-24-24,25 24,-50-25</inkml:trace>
  <inkml:trace contextRef="#ctx0" brushRef="#br3" timeOffset="279783.95">15751 13767,'0'-25,"25"0,0 25,0 0,0 0,-1 0,1 0,25 0,-50 25,0 49,0-24,0-25,0 24,0-24,0 0,0 0,0 24,-50-49,25 25,1-25,-1 0,25 25,25-25,24 0,26 0,-1-25,-49 25,0-25,-1 25,-24-25</inkml:trace>
  <inkml:trace contextRef="#ctx0" brushRef="#br3" timeOffset="280893.4255">16992 12998,'0'49,"24"26,-24-26,50 26,-25 49,-25-99</inkml:trace>
  <inkml:trace contextRef="#ctx0" brushRef="#br3" timeOffset="281818.57">16892 13295,'25'-24,"0"24,0 0,0 0,-1-25,1 25,0 0,0 0,0-25,-1 25</inkml:trace>
  <inkml:trace contextRef="#ctx0" brushRef="#br3" timeOffset="282975.2076">17339 12849,'25'0,"-1"49,-24 1,25 99,0-100,0-49,-25 50,0-25</inkml:trace>
  <inkml:trace contextRef="#ctx0" brushRef="#br3" timeOffset="288335.3404">16074 14709,'49'0,"-24"-25,0 1,0 24,0 0,-1 0,1-25,0 25,0 0,-25-25,0 50,-50 0,50-1,-49 1,-26 25,50-1,-24-24,49 0,0 0,0 24,25-24,-1 0,-24 0,25-25,25 0,-25 0,-1 0,1 0,0 0,0 0,-25 25,0-1,0 1,0 0,-25-25,0 0,25 25,-25-25</inkml:trace>
  <inkml:trace contextRef="#ctx0" brushRef="#br3" timeOffset="289418.3066">16495 14932,'-24'0,"-1"0</inkml:trace>
  <inkml:trace contextRef="#ctx0" brushRef="#br3" timeOffset="291502.1961">16694 14536,'25'0,"24"-50,-24 25,0 0,0 25,0 0,-25-24,-25 24,0 49,0-24,25 0,-49 0,49-1,-25-24,25 25,-25-25,25 25,0 0,0 0,0-1,25-24,0 0,24 0,1 0,-25 0,-1 0,1 0,-25 25,25-25,-25 25,0 0,0 24,0-24,0 0,-25 0,0 0,1-25,-1 24,25 1,-25-25</inkml:trace>
  <inkml:trace contextRef="#ctx0" brushRef="#br3" timeOffset="294096.4082">15851 15999,'24'0,"26"0,-25-25,0 25</inkml:trace>
  <inkml:trace contextRef="#ctx0" brushRef="#br3" timeOffset="294781.9835">15826 16520,'25'0,"49"0,0-50,-24 50,-25 0,-25-24,25 24,-25-25</inkml:trace>
  <inkml:trace contextRef="#ctx0" brushRef="#br3" timeOffset="296402.2333">16545 15627,'25'-25,"24"25,76-25,-51 1,-49-1,0 25,-1 0,-73 0,24 25,-25-1,-74 26,50 24,49-49,-74 25,74-1,0-24,25 0,-25-25,1 25,24 0,0-1,0 1,0 0,24-25,1 0,25 0,-25 0,-1 0,26 0,-25 0,0-25,-1 25,1 0,0 0,0 0,-25 25,0 0,0 24,0 1,0-25,0 0</inkml:trace>
  <inkml:trace contextRef="#ctx0" brushRef="#br3" timeOffset="299717.9046">18653 5928,'50'0,"24"-24,-49 24,25 0,-50-25,-75 74,-49 26,0 24,50-25,24-49,50 0,-24-25,-1 0,25 25,0 0,25-25,-1 0,1 0,25 0,24 0,-49 0,0 0,0 0,-1 0,1 0,-25 24,0 1,-49 0,24 0,-25 24,25-49,1 0,-26 0,25 0,25 25,-25-25</inkml:trace>
  <inkml:trace contextRef="#ctx0" brushRef="#br3" timeOffset="300527.9535">18902 6028,'49'0,"1"24,-25 26,49 24,-49-49,-25 0,25-25</inkml:trace>
  <inkml:trace contextRef="#ctx0" brushRef="#br3" timeOffset="301624.6786">19150 5978,'-25'0,"0"50,25-26,-25 1,0 25,1-25,-1-1</inkml:trace>
  <inkml:trace contextRef="#ctx0" brushRef="#br3" timeOffset="303306.8914">19224 5928,'50'-24,"-26"24,1 0,0 0,-25-25,-50 25,-24 25,49 24,0-24,1-25,24 25,-25-25,25 25,0-1,0 1,0 0,0 0,0 0,25-25,-1 0,26 0,-25 0,0 0,-1 0,1 0,0 0,-25 24,0 1,0 0,0 25,0-26,0 1,0 0,0 0,0 0,-25-25,0 0,1 0</inkml:trace>
  <inkml:trace contextRef="#ctx0" brushRef="#br3" timeOffset="304154.9829">19546 5854,'50'0,"0"50,-26-26,26 26,-25-50,0 25</inkml:trace>
  <inkml:trace contextRef="#ctx0" brushRef="#br3" timeOffset="305067.0351">19745 5854,'-25'0,"25"25,-25 0,25 24,-25 26,1-1,-1 50,0-99,25 0,0-1</inkml:trace>
  <inkml:trace contextRef="#ctx0" brushRef="#br3" timeOffset="306173.8996">20018 5779,'0'50,"0"0,0 24,0 1,0-51,0 1</inkml:trace>
  <inkml:trace contextRef="#ctx0" brushRef="#br3" timeOffset="307981.1156">19894 5779,'0'25,"0"0,0 0,0 25,0-1,0-24,25-25,-1 0,1 0,0 0,0 0,0 0,-1-25,1 25,0 0,0-25,-25 1,25 24,24 0,-24 0,0 0,-25-25,25 25</inkml:trace>
  <inkml:trace contextRef="#ctx0" brushRef="#br3" timeOffset="309837.1874">20216 5779,'0'25,"0"0,0 0,0 0,0 0,0-1,25 1,0 0,0-25,-1 0,-24 25,25-25,0 0,0 0,0 0,-1 0,-24-25,0 0,0 0,0 1,0-1,0 0,0 0,0 0,0-24,0 24,-24 25,24-25,-25 25,0 0,0 0,0 0,1 0,-1 0,0 25,25 0,0-1,0 1,-25-25,25 25</inkml:trace>
  <inkml:trace contextRef="#ctx0" brushRef="#br3" timeOffset="314618.8052">20117 8310,'0'-25,"25"25,-25-25,0 0,0 0,0 1,-25 24,-25 0,26 0,-1 0,0 0,-25 0,50 24,0 1,0 25,0 24,0 50,0 99,0-24,25-50,-25-75,0-24,50 24,-50-49,25 74,-1-24,-24-51,0 1,0 0</inkml:trace>
  <inkml:trace contextRef="#ctx0" brushRef="#br3" timeOffset="315528.314">19819 9029,'25'0,"-25"-25,25 25,25 0,-50-25,24 25,1 0,0 0,0 0</inkml:trace>
  <inkml:trace contextRef="#ctx0" brushRef="#br3" timeOffset="316426.3786">20167 8235,'0'50,"0"-1,0 75,0-24,0-26,0-24,0-26,-25 1,25 25,0-1,-25 51,25-76,0 26,0-25</inkml:trace>
  <inkml:trace contextRef="#ctx0" brushRef="#br3" timeOffset="318256.6459">20365 8781,'-25'0,"0"0,1 0,-1 0,25 25,0-1,0 1,25-25,-1 25,1-25,0 0,0 0,-25-25,0 0,0 1,0 48,0 1,0 0,0 25,25-1,-1 1</inkml:trace>
  <inkml:trace contextRef="#ctx0" brushRef="#br3" timeOffset="319069.6791">20613 8086,'0'50,"-25"24,25-24,-25 24,1-24,24-25,0 24,0 1,0 0,0 24,0-49,0 24,0 1,0 0,0-1,0-24,0 0,0 0,0-1</inkml:trace>
  <inkml:trace contextRef="#ctx0" brushRef="#br3" timeOffset="319890.8038">20464 8830,'0'-24,"25"24,0 0,24 0</inkml:trace>
  <inkml:trace contextRef="#ctx0" brushRef="#br3" timeOffset="320665.5438">20737 8086,'0'25,"0"25,0 24,0-49,0 0,0 24,0-24,0 50,0-51,0 26,0-25,0 24,0-24,0 0,0 0</inkml:trace>
  <inkml:trace contextRef="#ctx0" brushRef="#br3" timeOffset="336146.1546">21878 6896,'0'-25,"0"0,0 0,0-24,0-1,0-24,0-1,0 50,0-24,0 24,0-25,0 1</inkml:trace>
  <inkml:trace contextRef="#ctx0" brushRef="#br3" timeOffset="346426.8251">21084 5135,'0'24,"0"1,0 0,0 25,0-1,0-24,25 0,-25 0,0-1,0 1,0 0,0 0,0 0,0-1,25-24,-25-24</inkml:trace>
  <inkml:trace contextRef="#ctx0" brushRef="#br3" timeOffset="348158.1606">21357 5184,'0'25,"0"0,0 0,25-25,0 49,0-49,24 50,1-50,-25 0,49 0,-49 0,0 0,-1 0,1 0,-25-25,0 0,0 0,-25 1,1 24,-1-25,0 25,25-25,-50 25,26 0,-1-25,0 25,0 0,0 0,1 0</inkml:trace>
  <inkml:trace contextRef="#ctx0" brushRef="#br3" timeOffset="349889.7048">21878 5060,'0'25,"0"0,0 0,50-1,-1-24,1 25,-25 0,0-25,-1 25,1-25,0 0,0 0,-25-25,0 0,-50 0,25 1,1 24,-1 0,25-25,-25 25,0 0,0 0,0 0,1 0</inkml:trace>
  <inkml:trace contextRef="#ctx0" brushRef="#br3" timeOffset="351448.0951">22374 4887,'-25'24,"25"1,0 0,0 0,0 0,0-1,0 1,25-25,0 0,0 0,-25 25,25-25,-1 0,1 0,0 0,-25-25,0 0,0 1,0-1,0 0,0 0,0 0,0 1,0-1,0 0,-25 25,0 0</inkml:trace>
  <inkml:trace contextRef="#ctx0" brushRef="#br3" timeOffset="365686.2672">23962 6598,'0'-25,"0"0,0 1,24 24,1 0,0 0,0 0,25 0,-26 0,1 0,-25 74,0-24,0-26,0 1,0 0,0 0,0 0,-25-25,1 24,24 1,-25-25,25 25,49-25,-24 0,25 0,-25 0,-1-25,1 25</inkml:trace>
  <inkml:trace contextRef="#ctx0" brushRef="#br3" timeOffset="366634.6793">22870 9723,'0'50,"25"124,25 49,-1 0,-24-99,0 25,-25-124</inkml:trace>
  <inkml:trace contextRef="#ctx0" brushRef="#br3" timeOffset="367955.2451">23143 10170,'0'25,"0"24,0 1,0-25,0 0,0-1,25 1,0-25,0 0,-1 0,1 0,0 0,0 0,0 0,-1 0,-24-25,0 1,0-1,0 0,-24 0,-26 0,25 1,0 24,1 0,-1 0,0 0,0 0</inkml:trace>
  <inkml:trace contextRef="#ctx0" brushRef="#br3" timeOffset="369064.1824">23416 10071,'0'25,"0"24,0-24,25 25,-25-1,25 1,-1-50,1 0,-25-25,25 25,-25-25,0 0,0 1,0-1,0 0,0 0,0 0,0 1,0-1,-25 25,0 0,1 0,-1 0,0 0</inkml:trace>
  <inkml:trace contextRef="#ctx0" brushRef="#br3" timeOffset="370248.0514">23689 9947,'0'24,"0"1,0 0,0 0,0 0,0 0,25-25,-1 0,-24-25,0 0,-24 25</inkml:trace>
  <inkml:trace contextRef="#ctx0" brushRef="#br3" timeOffset="371046.0404">23838 9798,'24'25,"100"99,1 25,-26-25,-50-50,-24-49,0-25</inkml:trace>
  <inkml:trace contextRef="#ctx0" brushRef="#br3" timeOffset="372154.7846">24160 9847,'-25'0,"1"50,24 0,-25 24,0 1,0-26,25-24,0 0,0 0,0-1,-25-24,25 50,-25-25,25 24,0-24,-24 0,24 0</inkml:trace>
  <inkml:trace contextRef="#ctx0" brushRef="#br3" timeOffset="374060.6912">24334 9971,'0'-24,"0"-1,0 0,25 0,-1 0,1 25,0 0,0 0,0 0,-1 0,1 0,25 0,-50 25,0 0,0 0,0 0,0 24,-25 26,-25-26,26 1,-1-25,0 0,25-1,-25-24,0 25,25 0,-24-25,73 0,1 0,24 0,1 0,-51 0,1 0,0 0</inkml:trace>
  <inkml:trace contextRef="#ctx0" brushRef="#br3" timeOffset="427927.6716">1464 11658,'25'0,"24"0,26-25,73-24,76-50,-26-1,50-24,-99 75,-75-26,26 26,-26-1,-49 25,24 0,51 1,-51-1,1 0,-25 25,24-25,1 0,-25 25,24-24,1 24,-25 0,0-25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D9BC8-FB22-4A6D-8E93-612798B4359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8FC87-8C77-45AD-A24D-C37179D7D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1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FE68618-898F-467B-A740-FAA7E14B82B3}" type="datetime1">
              <a:rPr lang="en-US" smtClean="0"/>
              <a:t>6/12/2020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D1DAC20-3F3F-4AC4-8794-CB6E372BE7D3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51F4A8-8D43-4E69-82BB-BC521D748A0C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390901-2867-4EBC-9AB5-E7D27FBE71C2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E5C497-198F-4C93-B5A2-CCF3E616BDD3}" type="datetime1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A0030D-3043-485E-A71C-F08836AB9927}" type="datetime1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A1C5E-E571-41F9-876D-9DFCF46E3FB2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A5ACBF-CF52-4F7C-B87C-1EDB95425FC9}" type="datetime1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34F6A56-E061-47DC-9D1B-43D84F06C66A}" type="datetime1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621564A-BCEF-460A-B82A-8A768110440B}" type="datetime1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00F1C62-D9E8-4958-B95C-FA9896D13B21}" type="datetime1">
              <a:rPr lang="en-US" smtClean="0"/>
              <a:t>6/12/2020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9C3FB4A-EC35-4B7D-9FE3-508CCE3EE1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7.emf"/><Relationship Id="rId4" Type="http://schemas.openxmlformats.org/officeDocument/2006/relationships/customXml" Target="../ink/ink13.xml"/><Relationship Id="rId9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3200400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/>
              <a:t>Part 8:</a:t>
            </a:r>
            <a:br>
              <a:rPr lang="en-US" sz="7200" dirty="0" smtClean="0"/>
            </a:br>
            <a:r>
              <a:rPr lang="en-US" sz="7200" dirty="0" smtClean="0"/>
              <a:t>Convolution Neural Network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715000"/>
            <a:ext cx="6400800" cy="1752600"/>
          </a:xfrm>
        </p:spPr>
        <p:txBody>
          <a:bodyPr/>
          <a:lstStyle/>
          <a:p>
            <a:r>
              <a:rPr lang="en-US" dirty="0" smtClean="0"/>
              <a:t>Presented  By: T.E. Shree Ram </a:t>
            </a:r>
            <a:r>
              <a:rPr lang="en-US" dirty="0" err="1" smtClean="0"/>
              <a:t>Khaitu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D9D1-9933-42A4-850C-9C92E1B13F43}" type="datetime1">
              <a:rPr lang="en-US" smtClean="0"/>
              <a:t>6/12/2020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9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626291"/>
          </a:xfrm>
        </p:spPr>
        <p:txBody>
          <a:bodyPr/>
          <a:lstStyle/>
          <a:p>
            <a:r>
              <a:rPr lang="en-US" dirty="0" smtClean="0"/>
              <a:t>Stride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38496"/>
              </p:ext>
            </p:extLst>
          </p:nvPr>
        </p:nvGraphicFramePr>
        <p:xfrm>
          <a:off x="609600" y="1600200"/>
          <a:ext cx="19812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85052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67144"/>
              </p:ext>
            </p:extLst>
          </p:nvPr>
        </p:nvGraphicFramePr>
        <p:xfrm>
          <a:off x="3657600" y="2209800"/>
          <a:ext cx="990600" cy="81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19784"/>
              </p:ext>
            </p:extLst>
          </p:nvPr>
        </p:nvGraphicFramePr>
        <p:xfrm>
          <a:off x="6019800" y="2209800"/>
          <a:ext cx="990600" cy="81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</a:tblGrid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91400" y="1562760"/>
              <a:ext cx="6349320" cy="3920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040" y="1553400"/>
                <a:ext cx="6368040" cy="393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45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5500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C:\Users\SRK\Desktop\Untit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0" y="457200"/>
            <a:ext cx="32527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89533"/>
              </p:ext>
            </p:extLst>
          </p:nvPr>
        </p:nvGraphicFramePr>
        <p:xfrm>
          <a:off x="838200" y="3048000"/>
          <a:ext cx="19812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485052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475997"/>
              </p:ext>
            </p:extLst>
          </p:nvPr>
        </p:nvGraphicFramePr>
        <p:xfrm>
          <a:off x="381000" y="3352800"/>
          <a:ext cx="19812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485052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89237"/>
              </p:ext>
            </p:extLst>
          </p:nvPr>
        </p:nvGraphicFramePr>
        <p:xfrm>
          <a:off x="95468" y="3581400"/>
          <a:ext cx="1981200" cy="1981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85052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3805"/>
              </p:ext>
            </p:extLst>
          </p:nvPr>
        </p:nvGraphicFramePr>
        <p:xfrm>
          <a:off x="4114800" y="3581400"/>
          <a:ext cx="990600" cy="81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71506"/>
              </p:ext>
            </p:extLst>
          </p:nvPr>
        </p:nvGraphicFramePr>
        <p:xfrm>
          <a:off x="3886200" y="3810000"/>
          <a:ext cx="990600" cy="81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30354"/>
              </p:ext>
            </p:extLst>
          </p:nvPr>
        </p:nvGraphicFramePr>
        <p:xfrm>
          <a:off x="3505200" y="3962400"/>
          <a:ext cx="990600" cy="81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60199"/>
              </p:ext>
            </p:extLst>
          </p:nvPr>
        </p:nvGraphicFramePr>
        <p:xfrm>
          <a:off x="5791200" y="3124200"/>
          <a:ext cx="1828800" cy="17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</a:tblGrid>
              <a:tr h="5757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757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57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524000" y="609600"/>
            <a:ext cx="914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348800" y="723240"/>
              <a:ext cx="3572280" cy="2759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9440" y="713880"/>
                <a:ext cx="3591000" cy="27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6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27040" y="428760"/>
              <a:ext cx="8358480" cy="5518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419400"/>
                <a:ext cx="8377200" cy="55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893320" y="535680"/>
              <a:ext cx="3492000" cy="2000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3960" y="526320"/>
                <a:ext cx="3510720" cy="20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31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Input(shape</a:t>
            </a:r>
            <a:r>
              <a:rPr lang="en-US" dirty="0"/>
              <a:t>=(28, 28, 1), name="</a:t>
            </a:r>
            <a:r>
              <a:rPr lang="en-US" dirty="0" err="1"/>
              <a:t>img</a:t>
            </a:r>
            <a:r>
              <a:rPr lang="en-US" dirty="0"/>
              <a:t>") </a:t>
            </a:r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= layers.Conv2D(16, 3, activation="</a:t>
            </a:r>
            <a:r>
              <a:rPr lang="en-US" dirty="0" err="1"/>
              <a:t>relu</a:t>
            </a:r>
            <a:r>
              <a:rPr lang="en-US" dirty="0" smtClean="0"/>
              <a:t>")</a:t>
            </a:r>
          </a:p>
          <a:p>
            <a:r>
              <a:rPr lang="en-US" dirty="0" smtClean="0"/>
              <a:t>x </a:t>
            </a:r>
            <a:r>
              <a:rPr lang="en-US" dirty="0"/>
              <a:t>= layers.Conv2D(32, 3, activation="</a:t>
            </a:r>
            <a:r>
              <a:rPr lang="en-US" dirty="0" err="1"/>
              <a:t>relu</a:t>
            </a:r>
            <a:r>
              <a:rPr lang="en-US" dirty="0"/>
              <a:t>")(x) x = </a:t>
            </a:r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= layers.Conv2D(32, 3, activation="</a:t>
            </a:r>
            <a:r>
              <a:rPr lang="en-US" dirty="0" err="1"/>
              <a:t>relu</a:t>
            </a:r>
            <a:r>
              <a:rPr lang="en-US" dirty="0"/>
              <a:t>")(x) </a:t>
            </a:r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= layers.Conv2D(16, 3, activation="</a:t>
            </a:r>
            <a:r>
              <a:rPr lang="en-US" dirty="0" err="1"/>
              <a:t>relu</a:t>
            </a:r>
            <a:r>
              <a:rPr lang="en-US" dirty="0"/>
              <a:t>")(x) </a:t>
            </a:r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layers.Conv2D(16</a:t>
            </a:r>
            <a:r>
              <a:rPr lang="en-US" dirty="0"/>
              <a:t>, 3, activation="</a:t>
            </a:r>
            <a:r>
              <a:rPr lang="en-US" dirty="0" err="1"/>
              <a:t>relu</a:t>
            </a:r>
            <a:r>
              <a:rPr lang="en-US" dirty="0"/>
              <a:t>")(x) </a:t>
            </a:r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layers.Conv2D (</a:t>
            </a:r>
            <a:r>
              <a:rPr lang="en-US" dirty="0"/>
              <a:t>32, 3, activation="</a:t>
            </a:r>
            <a:r>
              <a:rPr lang="en-US" dirty="0" err="1"/>
              <a:t>relu</a:t>
            </a:r>
            <a:r>
              <a:rPr lang="en-US" dirty="0"/>
              <a:t>")(</a:t>
            </a:r>
            <a:r>
              <a:rPr lang="en-US" dirty="0" smtClean="0"/>
              <a:t>x</a:t>
            </a:r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layers.Conv2DT(16</a:t>
            </a:r>
            <a:r>
              <a:rPr lang="en-US" dirty="0"/>
              <a:t>, 3, activation="</a:t>
            </a:r>
            <a:r>
              <a:rPr lang="en-US" dirty="0" err="1"/>
              <a:t>relu</a:t>
            </a:r>
            <a:r>
              <a:rPr lang="en-US" dirty="0"/>
              <a:t>")(x) </a:t>
            </a:r>
            <a:endParaRPr lang="en-US" dirty="0" smtClean="0"/>
          </a:p>
          <a:p>
            <a:r>
              <a:rPr lang="en-US" dirty="0" smtClean="0"/>
              <a:t>X=flatten()</a:t>
            </a:r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 smtClean="0"/>
              <a:t>layers.dense</a:t>
            </a:r>
            <a:r>
              <a:rPr lang="en-US" dirty="0" smtClean="0"/>
              <a:t>(64, activation</a:t>
            </a:r>
            <a:r>
              <a:rPr lang="en-US" dirty="0"/>
              <a:t>="</a:t>
            </a:r>
            <a:r>
              <a:rPr lang="en-US" dirty="0" err="1"/>
              <a:t>relu</a:t>
            </a:r>
            <a:r>
              <a:rPr lang="en-US" dirty="0"/>
              <a:t>")(x</a:t>
            </a:r>
            <a:r>
              <a:rPr lang="en-US" dirty="0" smtClean="0"/>
              <a:t>)</a:t>
            </a:r>
          </a:p>
          <a:p>
            <a:r>
              <a:rPr lang="en-US" dirty="0" smtClean="0"/>
              <a:t>X=</a:t>
            </a:r>
            <a:r>
              <a:rPr lang="en-US" dirty="0" err="1" smtClean="0"/>
              <a:t>layers.dense</a:t>
            </a:r>
            <a:r>
              <a:rPr lang="en-US" dirty="0" smtClean="0"/>
              <a:t>(10,activation=‘</a:t>
            </a:r>
            <a:r>
              <a:rPr lang="en-US" dirty="0" err="1" smtClean="0"/>
              <a:t>softmax</a:t>
            </a:r>
            <a:r>
              <a:rPr lang="en-US" smtClean="0"/>
              <a:t>)’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634480" y="4554000"/>
              <a:ext cx="6090480" cy="1143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5120" y="4544640"/>
                <a:ext cx="6109200" cy="11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24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SRK\Desktop\New folder\Multi-scale-CNN-architecture-used-in-our-experiments-One-stack-of-three-pairs-o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02159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702491"/>
          </a:xfrm>
        </p:spPr>
        <p:txBody>
          <a:bodyPr/>
          <a:lstStyle/>
          <a:p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Max</a:t>
            </a:r>
          </a:p>
          <a:p>
            <a:pPr lvl="1"/>
            <a:r>
              <a:rPr lang="en-US" dirty="0" smtClean="0"/>
              <a:t>average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833851"/>
              </p:ext>
            </p:extLst>
          </p:nvPr>
        </p:nvGraphicFramePr>
        <p:xfrm>
          <a:off x="914400" y="2438400"/>
          <a:ext cx="19812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85052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03075"/>
              </p:ext>
            </p:extLst>
          </p:nvPr>
        </p:nvGraphicFramePr>
        <p:xfrm>
          <a:off x="4038600" y="2971799"/>
          <a:ext cx="990600" cy="81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</a:tblGrid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491640" y="4964760"/>
              <a:ext cx="2054160" cy="384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5800" y="4901400"/>
                <a:ext cx="208584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402360" y="5214960"/>
              <a:ext cx="2482920" cy="554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6520" y="5151600"/>
                <a:ext cx="251460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3768480" y="5625720"/>
              <a:ext cx="1357560" cy="366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2640" y="5562360"/>
                <a:ext cx="138924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768240" y="571320"/>
              <a:ext cx="8054640" cy="5813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880" y="561960"/>
                <a:ext cx="8073360" cy="58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68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C:\Users\SRK\Desktop\Untit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1109"/>
            <a:ext cx="420151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RK\Desktop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115290"/>
            <a:ext cx="2230132" cy="125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4658718" y="1742209"/>
            <a:ext cx="14372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4220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7320" y="3062880"/>
              <a:ext cx="8421120" cy="2982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960" y="3053520"/>
                <a:ext cx="8439840" cy="30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0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t="9127" r="5070" b="6250"/>
          <a:stretch/>
        </p:blipFill>
        <p:spPr bwMode="auto">
          <a:xfrm>
            <a:off x="67295" y="990600"/>
            <a:ext cx="8924306" cy="472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6560" y="357120"/>
              <a:ext cx="8813880" cy="6278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00" y="347760"/>
                <a:ext cx="8832600" cy="62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8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SRK\Desktop\New folder\convne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77037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0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SRK\Desktop\New folder\co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" y="381000"/>
            <a:ext cx="87630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098360" y="2401920"/>
              <a:ext cx="7608600" cy="1893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000" y="2392560"/>
                <a:ext cx="7627320" cy="19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21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CNN Basics</a:t>
            </a:r>
          </a:p>
          <a:p>
            <a:r>
              <a:rPr lang="en-US" dirty="0" smtClean="0"/>
              <a:t>1D,2D,3D Convolution Nets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89320" y="633960"/>
              <a:ext cx="7983720" cy="5518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960" y="624600"/>
                <a:ext cx="8002440" cy="55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81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10760" y="339480"/>
              <a:ext cx="8456760" cy="5465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400" y="330120"/>
                <a:ext cx="8475480" cy="54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10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along One dimension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CNN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12429"/>
              </p:ext>
            </p:extLst>
          </p:nvPr>
        </p:nvGraphicFramePr>
        <p:xfrm>
          <a:off x="533400" y="5562600"/>
          <a:ext cx="6095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914400" y="5715000"/>
            <a:ext cx="6172199" cy="33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SRK\Desktop\New folder\imag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9" t="6683" r="4278" b="16265"/>
          <a:stretch/>
        </p:blipFill>
        <p:spPr bwMode="auto">
          <a:xfrm>
            <a:off x="1524000" y="1981200"/>
            <a:ext cx="4634345" cy="29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33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Lenet</a:t>
            </a:r>
            <a:r>
              <a:rPr lang="en-US" dirty="0" smtClean="0"/>
              <a:t> arch</a:t>
            </a:r>
          </a:p>
          <a:p>
            <a:r>
              <a:rPr lang="en-US" dirty="0" smtClean="0"/>
              <a:t>Image data</a:t>
            </a:r>
          </a:p>
          <a:p>
            <a:r>
              <a:rPr lang="en-US" dirty="0" smtClean="0"/>
              <a:t>Slides along 2 dimensions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CNN</a:t>
            </a:r>
            <a:endParaRPr lang="en-US" dirty="0"/>
          </a:p>
        </p:txBody>
      </p:sp>
      <p:pic>
        <p:nvPicPr>
          <p:cNvPr id="6146" name="Picture 2" descr="C:\Users\SRK\Desktop\New folder\1 MD3v02UY8-3iqsxPWto8v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95600"/>
            <a:ext cx="427609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68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CNN</a:t>
            </a:r>
            <a:endParaRPr lang="en-US" dirty="0"/>
          </a:p>
        </p:txBody>
      </p:sp>
      <p:pic>
        <p:nvPicPr>
          <p:cNvPr id="7170" name="Picture 2" descr="C:\Users\SRK\Desktop\New folder\1 z5wfLwBCEgAPTI_U1mSa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58928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7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CNN?</a:t>
            </a:r>
            <a:endParaRPr lang="en-US" dirty="0"/>
          </a:p>
        </p:txBody>
      </p:sp>
      <p:pic>
        <p:nvPicPr>
          <p:cNvPr id="1026" name="Picture 2" descr="C:\Users\SRK\Desktop\Untit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447800"/>
            <a:ext cx="32527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RK\Desktop\Untit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0" y="3810000"/>
            <a:ext cx="32527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1" y="3810000"/>
            <a:ext cx="3280497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1055" y="4156364"/>
            <a:ext cx="3280497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1055" y="4461164"/>
            <a:ext cx="3280497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1055" y="4765964"/>
            <a:ext cx="3280497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3303" y="5070764"/>
            <a:ext cx="3280497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1055" y="5361710"/>
            <a:ext cx="3280497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:\Users\SRK\Desktop\Untitle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1"/>
          <a:stretch/>
        </p:blipFill>
        <p:spPr bwMode="auto">
          <a:xfrm rot="5400000">
            <a:off x="5105400" y="1461655"/>
            <a:ext cx="3252788" cy="32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SRK\Desktop\Untitled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64394"/>
          <a:stretch/>
        </p:blipFill>
        <p:spPr bwMode="auto">
          <a:xfrm rot="5400000">
            <a:off x="5108864" y="4667467"/>
            <a:ext cx="3252788" cy="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6447240" y="624960"/>
              <a:ext cx="1241640" cy="3286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7880" y="615600"/>
                <a:ext cx="1260360" cy="33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38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12318"/>
              </p:ext>
            </p:extLst>
          </p:nvPr>
        </p:nvGraphicFramePr>
        <p:xfrm>
          <a:off x="609600" y="1143000"/>
          <a:ext cx="2819400" cy="368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704850"/>
                <a:gridCol w="704850"/>
                <a:gridCol w="704850"/>
              </a:tblGrid>
              <a:tr h="9271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901700"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92710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</a:tr>
              <a:tr h="927100">
                <a:tc>
                  <a:txBody>
                    <a:bodyPr/>
                    <a:lstStyle/>
                    <a:p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883820"/>
              </p:ext>
            </p:extLst>
          </p:nvPr>
        </p:nvGraphicFramePr>
        <p:xfrm>
          <a:off x="5334000" y="228600"/>
          <a:ext cx="762000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</a:tblGrid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14600" y="1553760"/>
              <a:ext cx="5259960" cy="1027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240" y="1544400"/>
                <a:ext cx="5278680" cy="10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53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626291"/>
          </a:xfrm>
        </p:spPr>
        <p:txBody>
          <a:bodyPr/>
          <a:lstStyle/>
          <a:p>
            <a:r>
              <a:rPr lang="en-US" dirty="0" smtClean="0"/>
              <a:t>More parameter</a:t>
            </a:r>
          </a:p>
          <a:p>
            <a:pPr lvl="1"/>
            <a:r>
              <a:rPr lang="en-US" dirty="0" smtClean="0"/>
              <a:t>64*64*3</a:t>
            </a:r>
          </a:p>
          <a:p>
            <a:pPr lvl="1"/>
            <a:r>
              <a:rPr lang="en-US" dirty="0" smtClean="0"/>
              <a:t>12288*1	</a:t>
            </a:r>
          </a:p>
          <a:p>
            <a:pPr lvl="1"/>
            <a:r>
              <a:rPr lang="en-US" dirty="0" smtClean="0"/>
              <a:t>20 units</a:t>
            </a:r>
          </a:p>
          <a:p>
            <a:pPr lvl="1"/>
            <a:r>
              <a:rPr lang="en-US" dirty="0" smtClean="0"/>
              <a:t>40 units</a:t>
            </a:r>
          </a:p>
          <a:p>
            <a:pPr lvl="1"/>
            <a:r>
              <a:rPr lang="en-US" dirty="0" smtClean="0"/>
              <a:t>1 units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3124200"/>
            <a:ext cx="685800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71800" y="3390900"/>
            <a:ext cx="685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3390900"/>
            <a:ext cx="685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69082" y="3848100"/>
            <a:ext cx="685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21560" y="2857320"/>
              <a:ext cx="5153040" cy="326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200" y="2847960"/>
                <a:ext cx="5171760" cy="32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473891"/>
          </a:xfrm>
        </p:spPr>
        <p:txBody>
          <a:bodyPr/>
          <a:lstStyle/>
          <a:p>
            <a:r>
              <a:rPr lang="en-US" dirty="0" smtClean="0"/>
              <a:t>Not Translation Invariance</a:t>
            </a:r>
          </a:p>
          <a:p>
            <a:r>
              <a:rPr lang="en-US" dirty="0"/>
              <a:t>`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2133600"/>
            <a:ext cx="18288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38600" y="2133600"/>
            <a:ext cx="18288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2286000"/>
            <a:ext cx="2133600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b="1" dirty="0" smtClean="0"/>
              <a:t>S</a:t>
            </a:r>
            <a:endParaRPr lang="en-US" sz="11500" b="1" dirty="0"/>
          </a:p>
        </p:txBody>
      </p:sp>
      <p:sp>
        <p:nvSpPr>
          <p:cNvPr id="10" name="Rectangle 9"/>
          <p:cNvSpPr/>
          <p:nvPr/>
        </p:nvSpPr>
        <p:spPr>
          <a:xfrm>
            <a:off x="4343400" y="2286000"/>
            <a:ext cx="2133600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b="1" dirty="0" smtClean="0"/>
              <a:t>S</a:t>
            </a:r>
            <a:endParaRPr lang="en-US" sz="115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41320" y="2491560"/>
              <a:ext cx="6376320" cy="4357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1960" y="2482200"/>
                <a:ext cx="6395040" cy="43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6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SRK\Desktop\New folder\1 XbuW8WuRrAY5pC4t-9DZA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90352" cy="33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854891"/>
          </a:xfrm>
        </p:spPr>
        <p:txBody>
          <a:bodyPr/>
          <a:lstStyle/>
          <a:p>
            <a:r>
              <a:rPr lang="en-US" dirty="0" smtClean="0"/>
              <a:t>Convolution/Correlation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510884"/>
              </p:ext>
            </p:extLst>
          </p:nvPr>
        </p:nvGraphicFramePr>
        <p:xfrm>
          <a:off x="609600" y="1143001"/>
          <a:ext cx="19812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85052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498716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534176"/>
              </p:ext>
            </p:extLst>
          </p:nvPr>
        </p:nvGraphicFramePr>
        <p:xfrm>
          <a:off x="3733800" y="1676400"/>
          <a:ext cx="990600" cy="81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990368"/>
              </p:ext>
            </p:extLst>
          </p:nvPr>
        </p:nvGraphicFramePr>
        <p:xfrm>
          <a:off x="5867400" y="1219200"/>
          <a:ext cx="1828800" cy="17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</a:tblGrid>
              <a:tr h="5757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57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57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80680" y="1107360"/>
              <a:ext cx="7188480" cy="4081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320" y="1098000"/>
                <a:ext cx="7207200" cy="41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473891"/>
          </a:xfrm>
        </p:spPr>
        <p:txBody>
          <a:bodyPr/>
          <a:lstStyle/>
          <a:p>
            <a:r>
              <a:rPr lang="en-US" dirty="0" smtClean="0"/>
              <a:t>padding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D950-0E2F-4FB8-B525-2393D5723776}" type="datetime1">
              <a:rPr lang="en-US" smtClean="0"/>
              <a:t>6/12/2020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3FB4A-EC35-4B7D-9FE3-508CCE3EE1C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228877"/>
              </p:ext>
            </p:extLst>
          </p:nvPr>
        </p:nvGraphicFramePr>
        <p:xfrm>
          <a:off x="609600" y="1219200"/>
          <a:ext cx="1828800" cy="17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</a:tblGrid>
              <a:tr h="5757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757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57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273392"/>
              </p:ext>
            </p:extLst>
          </p:nvPr>
        </p:nvGraphicFramePr>
        <p:xfrm>
          <a:off x="4876800" y="762000"/>
          <a:ext cx="2667000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  <a:gridCol w="533400"/>
              </a:tblGrid>
              <a:tr h="497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7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28800" y="857160"/>
              <a:ext cx="6411960" cy="2929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440" y="847800"/>
                <a:ext cx="6430680" cy="29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3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385</TotalTime>
  <Words>370</Words>
  <Application>Microsoft Office PowerPoint</Application>
  <PresentationFormat>On-screen Show (4:3)</PresentationFormat>
  <Paragraphs>237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Concourse</vt:lpstr>
      <vt:lpstr>Part 8: Convolution Neural Network</vt:lpstr>
      <vt:lpstr>Content</vt:lpstr>
      <vt:lpstr>Why CNN?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1D CNN</vt:lpstr>
      <vt:lpstr>2D CNN</vt:lpstr>
      <vt:lpstr>3D CNN</vt:lpstr>
    </vt:vector>
  </TitlesOfParts>
  <Company>Deftones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Tensorflow,  Keras  For Deeplearning</dc:title>
  <dc:creator>Windows User</dc:creator>
  <cp:lastModifiedBy>Windows User</cp:lastModifiedBy>
  <cp:revision>26</cp:revision>
  <dcterms:created xsi:type="dcterms:W3CDTF">2020-06-05T09:51:39Z</dcterms:created>
  <dcterms:modified xsi:type="dcterms:W3CDTF">2020-06-12T06:11:45Z</dcterms:modified>
</cp:coreProperties>
</file>